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1F9982E" w14:textId="77777777" w:rsidR="006427B3" w:rsidRPr="00C958E2" w:rsidRDefault="006416EB" w:rsidP="00C958E2">
      <w:pPr>
        <w:pStyle w:val="ListParagraph"/>
        <w:numPr>
          <w:ilvl w:val="0"/>
          <w:numId w:val="8"/>
        </w:num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>Purpose</w:t>
      </w:r>
    </w:p>
    <w:p w14:paraId="7F4FDCC5" w14:textId="77777777" w:rsidR="00C958E2" w:rsidRPr="00C958E2" w:rsidRDefault="006A08EE" w:rsidP="004B17A3">
      <w:pPr>
        <w:pStyle w:val="ListParagraph"/>
        <w:numPr>
          <w:ilvl w:val="1"/>
          <w:numId w:val="8"/>
        </w:numPr>
        <w:spacing w:line="240" w:lineRule="auto"/>
        <w:ind w:left="864" w:hanging="504"/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</w:rPr>
        <w:t xml:space="preserve">The purpose of this document is to </w:t>
      </w:r>
      <w:r w:rsidR="004B17A3">
        <w:rPr>
          <w:rFonts w:asciiTheme="minorHAnsi" w:hAnsiTheme="minorHAnsi"/>
        </w:rPr>
        <w:t xml:space="preserve">describe the procedure </w:t>
      </w:r>
      <w:r w:rsidR="00AD4914">
        <w:rPr>
          <w:rFonts w:asciiTheme="minorHAnsi" w:hAnsiTheme="minorHAnsi"/>
        </w:rPr>
        <w:t xml:space="preserve">for </w:t>
      </w:r>
      <w:r w:rsidR="008A4227">
        <w:rPr>
          <w:rFonts w:asciiTheme="minorHAnsi" w:hAnsiTheme="minorHAnsi"/>
        </w:rPr>
        <w:t>load testing a</w:t>
      </w:r>
      <w:r w:rsidR="00C47383">
        <w:rPr>
          <w:rFonts w:asciiTheme="minorHAnsi" w:hAnsiTheme="minorHAnsi"/>
        </w:rPr>
        <w:t xml:space="preserve"> propane machine battery.</w:t>
      </w:r>
    </w:p>
    <w:p w14:paraId="35D57D62" w14:textId="77777777" w:rsidR="002E47DF" w:rsidRPr="00C958E2" w:rsidRDefault="006416EB" w:rsidP="00C958E2">
      <w:pPr>
        <w:pStyle w:val="ListParagraph"/>
        <w:numPr>
          <w:ilvl w:val="0"/>
          <w:numId w:val="8"/>
        </w:num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>Scop</w:t>
      </w:r>
      <w:r w:rsidR="004B17A3">
        <w:rPr>
          <w:rFonts w:asciiTheme="minorHAnsi" w:hAnsiTheme="minorHAnsi"/>
          <w:b/>
        </w:rPr>
        <w:t xml:space="preserve">e </w:t>
      </w:r>
    </w:p>
    <w:p w14:paraId="5A37F057" w14:textId="77777777" w:rsidR="00C958E2" w:rsidRPr="004B17A3" w:rsidRDefault="004B17A3" w:rsidP="004B17A3">
      <w:pPr>
        <w:pStyle w:val="ListParagraph"/>
        <w:numPr>
          <w:ilvl w:val="1"/>
          <w:numId w:val="8"/>
        </w:numPr>
        <w:spacing w:line="240" w:lineRule="auto"/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</w:rPr>
        <w:t xml:space="preserve">This SOP applies to all equipment assembly team members.  The process applies to the following </w:t>
      </w:r>
      <w:r w:rsidR="005C0570">
        <w:rPr>
          <w:rFonts w:asciiTheme="minorHAnsi" w:hAnsiTheme="minorHAnsi"/>
        </w:rPr>
        <w:t>machines</w:t>
      </w:r>
      <w:r>
        <w:rPr>
          <w:rFonts w:asciiTheme="minorHAnsi" w:hAnsiTheme="minorHAnsi"/>
        </w:rPr>
        <w:t>:</w:t>
      </w:r>
    </w:p>
    <w:p w14:paraId="2F0C2E58" w14:textId="77777777" w:rsidR="00793A23" w:rsidRDefault="00793A23" w:rsidP="00793A2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</w:t>
      </w:r>
      <w:r w:rsidR="009F7942">
        <w:rPr>
          <w:rFonts w:asciiTheme="minorHAnsi" w:hAnsiTheme="minorHAnsi"/>
        </w:rPr>
        <w:t>800EQM0600BE1200 – 21” Optima XR</w:t>
      </w:r>
    </w:p>
    <w:p w14:paraId="53142B22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E012805EQM0600BE1200 – 21” Optima XR w/ Clutch</w:t>
      </w:r>
    </w:p>
    <w:p w14:paraId="1C142901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E012815EQM0600BE1200 – 21” Optima XR w/ Emissions &amp; Clutch</w:t>
      </w:r>
    </w:p>
    <w:p w14:paraId="5D63418D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E012830EQM0600BE1200 – 27” Optima XR</w:t>
      </w:r>
    </w:p>
    <w:p w14:paraId="43D69EA8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E012835EQM0600BE1200 – 27” Optima XR w/ Clutch</w:t>
      </w:r>
    </w:p>
    <w:p w14:paraId="33BA27D1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E012840EQM0600BE1200 – 27” Optima XR w/ Emissions</w:t>
      </w:r>
    </w:p>
    <w:p w14:paraId="10B97B96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E012850EQM0600BE1200 – 27” Optima XR w/ Dust Control</w:t>
      </w:r>
    </w:p>
    <w:p w14:paraId="55CCE4B2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E012860EQM0600BE1200 – 27” Optima XR w/ Clutch &amp; Dust Control</w:t>
      </w:r>
    </w:p>
    <w:p w14:paraId="152571F1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E012865EQM0600BE1200 – 27” Optima XR w/ Emissions &amp; Dust Control</w:t>
      </w:r>
    </w:p>
    <w:p w14:paraId="0B8100D6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E012875EQM0600BE1200 – 27” Optima XR w/ Emissions, Clutch, &amp; Dust Control</w:t>
      </w:r>
    </w:p>
    <w:p w14:paraId="3E8ADC11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E012327EQM0600BE1200 – Big Bertha XSM30 Propane Stripping Machine Pkg</w:t>
      </w:r>
    </w:p>
    <w:p w14:paraId="70294F3D" w14:textId="77777777" w:rsidR="00372D73" w:rsidRDefault="00372D73" w:rsidP="00372D73">
      <w:pPr>
        <w:pStyle w:val="ListParagraph"/>
        <w:spacing w:line="240" w:lineRule="auto"/>
        <w:ind w:left="1440"/>
        <w:jc w:val="both"/>
        <w:rPr>
          <w:rFonts w:asciiTheme="minorHAnsi" w:hAnsiTheme="minorHAnsi"/>
        </w:rPr>
      </w:pPr>
      <w:r>
        <w:rPr>
          <w:rFonts w:asciiTheme="minorHAnsi" w:hAnsiTheme="minorHAnsi"/>
        </w:rPr>
        <w:t>E088398EQM0600BE1200 – Lil Bertha XSM24 Propane Stripping Machine Package</w:t>
      </w:r>
    </w:p>
    <w:p w14:paraId="6AD0FE4F" w14:textId="77777777" w:rsidR="005B7C6D" w:rsidRDefault="005B7C6D" w:rsidP="006A6D17">
      <w:pPr>
        <w:pStyle w:val="ListParagraph"/>
        <w:numPr>
          <w:ilvl w:val="0"/>
          <w:numId w:val="8"/>
        </w:numPr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  <w:b/>
        </w:rPr>
        <w:t>Responsibilities</w:t>
      </w:r>
    </w:p>
    <w:p w14:paraId="6EB8FFD4" w14:textId="77777777" w:rsidR="005B7C6D" w:rsidRPr="005B7C6D" w:rsidRDefault="005B7C6D" w:rsidP="005B7C6D">
      <w:pPr>
        <w:pStyle w:val="ListParagraph"/>
        <w:numPr>
          <w:ilvl w:val="1"/>
          <w:numId w:val="8"/>
        </w:numPr>
        <w:jc w:val="both"/>
        <w:rPr>
          <w:rFonts w:asciiTheme="minorHAnsi" w:hAnsiTheme="minorHAnsi"/>
        </w:rPr>
      </w:pPr>
      <w:r w:rsidRPr="005B7C6D">
        <w:rPr>
          <w:rFonts w:asciiTheme="minorHAnsi" w:hAnsiTheme="minorHAnsi"/>
        </w:rPr>
        <w:t>The operations manager/supervisor is responsible for enforcing this SOP.</w:t>
      </w:r>
    </w:p>
    <w:p w14:paraId="4A3B4DD8" w14:textId="77777777" w:rsidR="006A6D17" w:rsidRPr="00C958E2" w:rsidRDefault="004B17A3" w:rsidP="006A6D17">
      <w:pPr>
        <w:pStyle w:val="ListParagraph"/>
        <w:numPr>
          <w:ilvl w:val="0"/>
          <w:numId w:val="8"/>
        </w:numPr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  <w:b/>
        </w:rPr>
        <w:t xml:space="preserve">Materials </w:t>
      </w:r>
    </w:p>
    <w:p w14:paraId="60262B9D" w14:textId="77777777" w:rsidR="00C958E2" w:rsidRPr="005B7C6D" w:rsidRDefault="004B17A3" w:rsidP="00C958E2">
      <w:pPr>
        <w:pStyle w:val="ListParagraph"/>
        <w:numPr>
          <w:ilvl w:val="1"/>
          <w:numId w:val="8"/>
        </w:numPr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</w:rPr>
        <w:t xml:space="preserve">The proper materials needed for this process are listed on the </w:t>
      </w:r>
      <w:r w:rsidR="00962DDF">
        <w:rPr>
          <w:rFonts w:asciiTheme="minorHAnsi" w:hAnsiTheme="minorHAnsi"/>
        </w:rPr>
        <w:t>machine</w:t>
      </w:r>
      <w:r>
        <w:rPr>
          <w:rFonts w:asciiTheme="minorHAnsi" w:hAnsiTheme="minorHAnsi"/>
        </w:rPr>
        <w:t xml:space="preserve"> work order.</w:t>
      </w:r>
    </w:p>
    <w:p w14:paraId="3363FF33" w14:textId="77777777" w:rsidR="005B7C6D" w:rsidRPr="00C958E2" w:rsidRDefault="005B7C6D" w:rsidP="00C958E2">
      <w:pPr>
        <w:pStyle w:val="ListParagraph"/>
        <w:numPr>
          <w:ilvl w:val="1"/>
          <w:numId w:val="8"/>
        </w:numPr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</w:rPr>
        <w:t>Battery Load Tester</w:t>
      </w:r>
    </w:p>
    <w:p w14:paraId="1E422737" w14:textId="77777777" w:rsidR="00C958E2" w:rsidRPr="00C958E2" w:rsidRDefault="006416EB" w:rsidP="00C958E2">
      <w:pPr>
        <w:pStyle w:val="ListParagraph"/>
        <w:numPr>
          <w:ilvl w:val="0"/>
          <w:numId w:val="8"/>
        </w:num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>Definitions</w:t>
      </w:r>
    </w:p>
    <w:p w14:paraId="6AE71ABB" w14:textId="77777777" w:rsidR="00C958E2" w:rsidRDefault="00C958E2" w:rsidP="00372D73">
      <w:pPr>
        <w:pStyle w:val="ListParagraph"/>
        <w:ind w:left="510"/>
        <w:jc w:val="both"/>
        <w:rPr>
          <w:rFonts w:asciiTheme="minorHAnsi" w:hAnsiTheme="minorHAnsi"/>
          <w:b/>
        </w:rPr>
      </w:pPr>
    </w:p>
    <w:p w14:paraId="3EF96927" w14:textId="77777777" w:rsidR="008041F5" w:rsidRPr="00C958E2" w:rsidRDefault="006416EB" w:rsidP="008041F5">
      <w:pPr>
        <w:pStyle w:val="ListParagraph"/>
        <w:numPr>
          <w:ilvl w:val="0"/>
          <w:numId w:val="8"/>
        </w:num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>Procedure</w:t>
      </w:r>
      <w:r w:rsidR="00267D41" w:rsidRPr="00267D41">
        <w:rPr>
          <w:rFonts w:asciiTheme="minorHAnsi" w:hAnsiTheme="minorHAnsi"/>
          <w:b/>
        </w:rPr>
        <w:t xml:space="preserve"> </w:t>
      </w:r>
    </w:p>
    <w:p w14:paraId="0143C255" w14:textId="77777777" w:rsidR="00F20763" w:rsidRPr="005B7C6D" w:rsidRDefault="003B6106" w:rsidP="00F20763">
      <w:pPr>
        <w:pStyle w:val="ListParagraph"/>
        <w:numPr>
          <w:ilvl w:val="1"/>
          <w:numId w:val="8"/>
        </w:numPr>
        <w:spacing w:line="240" w:lineRule="auto"/>
        <w:jc w:val="both"/>
        <w:rPr>
          <w:rFonts w:asciiTheme="minorHAnsi" w:hAnsiTheme="minorHAnsi"/>
          <w:b/>
        </w:rPr>
      </w:pPr>
      <w:r w:rsidRPr="008A5E3A">
        <w:rPr>
          <w:rFonts w:asciiTheme="minorHAnsi" w:hAnsiTheme="minorHAnsi" w:cs="Arial"/>
          <w:noProof/>
        </w:rPr>
        <w:t>Take a battery (8</w:t>
      </w:r>
      <w:r w:rsidR="002A11DB">
        <w:rPr>
          <w:rFonts w:asciiTheme="minorHAnsi" w:hAnsiTheme="minorHAnsi" w:cs="Arial"/>
          <w:noProof/>
        </w:rPr>
        <w:t>9827</w:t>
      </w:r>
      <w:r w:rsidRPr="008A5E3A">
        <w:rPr>
          <w:rFonts w:asciiTheme="minorHAnsi" w:hAnsiTheme="minorHAnsi" w:cs="Arial"/>
          <w:noProof/>
        </w:rPr>
        <w:t xml:space="preserve">) </w:t>
      </w:r>
      <w:r w:rsidR="002A11DB">
        <w:rPr>
          <w:rFonts w:asciiTheme="minorHAnsi" w:hAnsiTheme="minorHAnsi" w:cs="Arial"/>
          <w:noProof/>
        </w:rPr>
        <w:t>and</w:t>
      </w:r>
      <w:ins w:id="0" w:author="John Bird" w:date="2014-06-13T13:26:00Z">
        <w:r w:rsidR="004175EB">
          <w:rPr>
            <w:rFonts w:asciiTheme="minorHAnsi" w:hAnsiTheme="minorHAnsi" w:cs="Arial"/>
            <w:noProof/>
          </w:rPr>
          <w:t xml:space="preserve"> </w:t>
        </w:r>
      </w:ins>
      <w:r w:rsidR="00C47383">
        <w:rPr>
          <w:rFonts w:asciiTheme="minorHAnsi" w:hAnsiTheme="minorHAnsi" w:cs="Arial"/>
          <w:noProof/>
        </w:rPr>
        <w:t xml:space="preserve">clamp the terminals using the appropriate clamps on the load tester. </w:t>
      </w:r>
    </w:p>
    <w:p w14:paraId="1F82DD18" w14:textId="77777777" w:rsidR="005B7C6D" w:rsidRPr="00E62A98" w:rsidRDefault="005B7C6D" w:rsidP="005B7C6D">
      <w:pPr>
        <w:pStyle w:val="ListParagraph"/>
        <w:spacing w:line="240" w:lineRule="auto"/>
        <w:ind w:left="870"/>
        <w:jc w:val="both"/>
        <w:rPr>
          <w:rFonts w:asciiTheme="minorHAnsi" w:hAnsiTheme="minorHAnsi"/>
          <w:b/>
        </w:rPr>
      </w:pPr>
    </w:p>
    <w:p w14:paraId="7A68AD9E" w14:textId="77777777" w:rsidR="00E62A98" w:rsidRDefault="00E62A98" w:rsidP="00E62A98">
      <w:pPr>
        <w:pStyle w:val="ListParagraph"/>
        <w:spacing w:line="240" w:lineRule="auto"/>
        <w:ind w:left="0"/>
        <w:jc w:val="center"/>
        <w:rPr>
          <w:rFonts w:asciiTheme="minorHAnsi" w:hAnsiTheme="minorHAnsi"/>
          <w:b/>
        </w:rPr>
      </w:pPr>
      <w:ins w:id="1" w:author="John Bird" w:date="2014-06-13T13:50:00Z">
        <w:r>
          <w:rPr>
            <w:noProof/>
          </w:rPr>
          <w:drawing>
            <wp:inline distT="0" distB="0" distL="0" distR="0" wp14:anchorId="2A3AA059" wp14:editId="6B95DE5C">
              <wp:extent cx="2555002" cy="2524125"/>
              <wp:effectExtent l="0" t="0" r="0" b="0"/>
              <wp:docPr id="2" name="Picture 2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openxmlformats.org/drawingml/2006/picture">
                  <pic:pic xmlns:pic="http://schemas.openxmlformats.org/drawingml/2006/picture">
                    <pic:nvPicPr>
                      <pic:cNvPr id="0" name=""/>
                      <pic:cNvPicPr/>
                    </pic:nvPicPr>
                    <pic:blipFill rotWithShape="1">
                      <a:blip r:embed="rId9"/>
                      <a:srcRect l="27564" t="6667" r="19391" b="9488"/>
                      <a:stretch/>
                    </pic:blipFill>
                    <pic:spPr bwMode="auto">
                      <a:xfrm>
                        <a:off x="0" y="0"/>
                        <a:ext cx="2633017" cy="2601197"/>
                      </a:xfrm>
                      <a:prstGeom prst="rect">
                        <a:avLst/>
                      </a:prstGeom>
                      <a:ln>
                        <a:noFill/>
                      </a:ln>
                      <a:extLst>
                        <a:ext uri="{53640926-AAD7-44D8-BBD7-CCE9431645EC}">
                          <a14:shadowObscured xmlns:a14="http://schemas.microsoft.com/office/drawing/2010/main"/>
                        </a:ext>
                      </a:extLst>
                    </pic:spPr>
                  </pic:pic>
                </a:graphicData>
              </a:graphic>
            </wp:inline>
          </w:drawing>
        </w:r>
      </w:ins>
    </w:p>
    <w:p w14:paraId="1CD9922E" w14:textId="77777777" w:rsidR="00C47383" w:rsidRPr="00F244B2" w:rsidRDefault="008734C7" w:rsidP="00F20763">
      <w:pPr>
        <w:pStyle w:val="ListParagraph"/>
        <w:numPr>
          <w:ilvl w:val="1"/>
          <w:numId w:val="8"/>
        </w:numPr>
        <w:spacing w:line="240" w:lineRule="auto"/>
        <w:jc w:val="both"/>
        <w:rPr>
          <w:rFonts w:asciiTheme="minorHAnsi" w:hAnsiTheme="minorHAnsi"/>
          <w:b/>
        </w:rPr>
      </w:pPr>
      <w:r>
        <w:rPr>
          <w:rFonts w:asciiTheme="minorHAnsi" w:hAnsiTheme="minorHAnsi" w:cs="Arial"/>
          <w:noProof/>
        </w:rPr>
        <w:t xml:space="preserve">Verify that the voltage reading is acceptable.  </w:t>
      </w:r>
      <w:r w:rsidR="00F244B2">
        <w:rPr>
          <w:rFonts w:asciiTheme="minorHAnsi" w:hAnsiTheme="minorHAnsi" w:cs="Arial"/>
          <w:noProof/>
        </w:rPr>
        <w:t>It should read 12V or higher.</w:t>
      </w:r>
    </w:p>
    <w:p w14:paraId="61C9AFAC" w14:textId="77777777" w:rsidR="00F244B2" w:rsidRPr="00D81051" w:rsidRDefault="00981E8B" w:rsidP="00F20763">
      <w:pPr>
        <w:pStyle w:val="ListParagraph"/>
        <w:numPr>
          <w:ilvl w:val="1"/>
          <w:numId w:val="8"/>
        </w:numPr>
        <w:spacing w:line="240" w:lineRule="auto"/>
        <w:jc w:val="both"/>
        <w:rPr>
          <w:rFonts w:asciiTheme="minorHAnsi" w:hAnsiTheme="minorHAnsi"/>
          <w:b/>
        </w:rPr>
      </w:pPr>
      <w:r>
        <w:rPr>
          <w:rFonts w:asciiTheme="minorHAnsi" w:hAnsiTheme="minorHAnsi" w:cs="Arial"/>
          <w:noProof/>
        </w:rPr>
        <w:t>Press and hold the red button for a couple seconds until the needle stops moving.</w:t>
      </w:r>
    </w:p>
    <w:p w14:paraId="116545D5" w14:textId="77777777" w:rsidR="00D81051" w:rsidRDefault="00D81051" w:rsidP="00D81051">
      <w:pPr>
        <w:pStyle w:val="ListParagraph"/>
        <w:spacing w:line="240" w:lineRule="auto"/>
        <w:ind w:left="870"/>
        <w:jc w:val="both"/>
        <w:rPr>
          <w:rFonts w:asciiTheme="minorHAnsi" w:hAnsiTheme="minorHAnsi" w:cs="Arial"/>
          <w:noProof/>
        </w:rPr>
      </w:pPr>
    </w:p>
    <w:p w14:paraId="7534C8E1" w14:textId="77777777" w:rsidR="00D81051" w:rsidRDefault="00D81051" w:rsidP="00D81051">
      <w:pPr>
        <w:pStyle w:val="ListParagraph"/>
        <w:spacing w:line="240" w:lineRule="auto"/>
        <w:ind w:left="0"/>
        <w:jc w:val="center"/>
        <w:rPr>
          <w:rFonts w:asciiTheme="minorHAnsi" w:hAnsiTheme="minorHAnsi"/>
          <w:b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9264" behindDoc="0" locked="0" layoutInCell="1" allowOverlap="1" wp14:anchorId="26490062" wp14:editId="1233BC25">
                <wp:simplePos x="0" y="0"/>
                <wp:positionH relativeFrom="column">
                  <wp:posOffset>2514600</wp:posOffset>
                </wp:positionH>
                <wp:positionV relativeFrom="paragraph">
                  <wp:posOffset>2068830</wp:posOffset>
                </wp:positionV>
                <wp:extent cx="1066800" cy="876300"/>
                <wp:effectExtent l="19050" t="19050" r="19050" b="19050"/>
                <wp:wrapNone/>
                <wp:docPr id="7" name="Oval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66800" cy="876300"/>
                        </a:xfrm>
                        <a:prstGeom prst="ellipse">
                          <a:avLst/>
                        </a:prstGeom>
                        <a:noFill/>
                        <a:ln w="31750">
                          <a:solidFill>
                            <a:srgbClr val="FF0000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oval w14:anchorId="28181855" id="Oval 7" o:spid="_x0000_s1026" style="position:absolute;margin-left:198pt;margin-top:162.9pt;width:84pt;height:69pt;z-index:25165926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3e/PihQIAAGwFAAAOAAAAZHJzL2Uyb0RvYy54bWysVE1v2zAMvQ/YfxB0X22nbdoFdYqgRYYB&#10;RRu0HXpWZCkWIIuapMTJfv0o+SPBWuwwLAeFMslH8onkze2+0WQnnFdgSlqc5ZQIw6FSZlPSH6/L&#10;L9eU+MBMxTQYUdKD8PR2/vnTTWtnYgI16Eo4giDGz1pb0joEO8syz2vRMH8GVhhUSnANC3h1m6xy&#10;rEX0RmeTPJ9mLbjKOuDCe/x63ynpPOFLKXh4ktKLQHRJMbeQTpfOdTyz+Q2bbRyzteJ9GuwfsmiY&#10;Mhh0hLpngZGtU++gGsUdeJDhjEOTgZSKi1QDVlPkf1TzUjMrUi1IjrcjTf7/wfLH3YtdOaShtX7m&#10;UYxV7KVr4j/mR/aJrMNIltgHwvFjkU+n1zlyylF3fTU9RxlhsqO3dT58E9CQKJRUaK2sj/WwGds9&#10;+NBZD1bxs4Gl0jq9iTakLel5cXWZJw8PWlVRG+2826zvtCM7hs+6XOb462OfmGEm2mBCx8KSFA5a&#10;RAxtnoUkqsJSJl2E2HNihGWcCxOKTlWzSnTRLk+DDR6p7AQYkSVmOWL3AINlBzJgdwz09tFVpJYd&#10;nfvS/+Y8eqTIYMLo3CgD7qPKNFbVR+7sB5I6aiJLa6gOK0ccdAPjLV8qfMQH5sOKOZwQfHec+vCE&#10;h9SALwW9REkN7tdH36M9Ni5qKWlx4krqf26ZE5To7wZb+mtxcRFHNF0uLq8meHGnmvWpxmybO8DX&#10;L3C/WJ7EaB/0IEoHzRsuh0WMiipmOMYuKQ9uuNyFbhPgeuFisUhmOJaWhQfzYnkEj6zGDn3dvzFn&#10;+04OOAOPMEznu27ubKOngcU2gFSp1Y+89nzjSKfG6ddP3Bmn92R1XJLz3wAAAP//AwBQSwMEFAAG&#10;AAgAAAAhAKH+cwDeAAAACwEAAA8AAABkcnMvZG93bnJldi54bWxMj8FOwzAQRO9I/IO1SFwQdWiT&#10;KIQ4FUJCwJHCB7jxEhvidRS7afr3LCd6290Zzb5ptosfxIxTdIEU3K0yEEhdMI56BZ8fz7cViJg0&#10;GT0EQgUnjLBtLy8aXZtwpHecd6kXHEKx1gpsSmMtZewseh1XYURi7StMXidep16aSR853A9ynWWl&#10;9NoRf7B6xCeL3c/u4BW8FqZyeHJyLsb09h1fctvf5EpdXy2PDyASLunfDH/4jA4tM+3DgUwUg4LN&#10;fcldEg/rgjuwoyhzvuwV5OWmAtk28rxD+wsAAP//AwBQSwECLQAUAAYACAAAACEAtoM4kv4AAADh&#10;AQAAEwAAAAAAAAAAAAAAAAAAAAAAW0NvbnRlbnRfVHlwZXNdLnhtbFBLAQItABQABgAIAAAAIQA4&#10;/SH/1gAAAJQBAAALAAAAAAAAAAAAAAAAAC8BAABfcmVscy8ucmVsc1BLAQItABQABgAIAAAAIQC3&#10;e/PihQIAAGwFAAAOAAAAAAAAAAAAAAAAAC4CAABkcnMvZTJvRG9jLnhtbFBLAQItABQABgAIAAAA&#10;IQCh/nMA3gAAAAsBAAAPAAAAAAAAAAAAAAAAAN8EAABkcnMvZG93bnJldi54bWxQSwUGAAAAAAQA&#10;BADzAAAA6gUAAAAA&#10;" filled="f" strokecolor="red" strokeweight="2.5pt"/>
            </w:pict>
          </mc:Fallback>
        </mc:AlternateContent>
      </w:r>
      <w:r>
        <w:rPr>
          <w:noProof/>
        </w:rPr>
        <w:drawing>
          <wp:inline distT="0" distB="0" distL="0" distR="0" wp14:anchorId="7C52E1EA" wp14:editId="280F3FCC">
            <wp:extent cx="3231517" cy="2810907"/>
            <wp:effectExtent l="953" t="0" r="7937" b="7938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 rotWithShape="1">
                    <a:blip r:embed="rId10"/>
                    <a:srcRect l="27243" t="13846" r="22276" b="15897"/>
                    <a:stretch/>
                  </pic:blipFill>
                  <pic:spPr bwMode="auto">
                    <a:xfrm rot="5400000">
                      <a:off x="0" y="0"/>
                      <a:ext cx="3232191" cy="2811493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p w14:paraId="050B4B0A" w14:textId="77777777" w:rsidR="00D81051" w:rsidRPr="00981E8B" w:rsidRDefault="00D81051" w:rsidP="00D81051">
      <w:pPr>
        <w:pStyle w:val="ListParagraph"/>
        <w:spacing w:line="240" w:lineRule="auto"/>
        <w:ind w:left="0"/>
        <w:jc w:val="center"/>
        <w:rPr>
          <w:rFonts w:asciiTheme="minorHAnsi" w:hAnsiTheme="minorHAnsi"/>
          <w:b/>
        </w:rPr>
      </w:pPr>
    </w:p>
    <w:p w14:paraId="1D4A764F" w14:textId="77777777" w:rsidR="00981E8B" w:rsidRPr="00D81051" w:rsidRDefault="00CD6BA0" w:rsidP="00F20763">
      <w:pPr>
        <w:pStyle w:val="ListParagraph"/>
        <w:numPr>
          <w:ilvl w:val="1"/>
          <w:numId w:val="8"/>
        </w:numPr>
        <w:spacing w:line="240" w:lineRule="auto"/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</w:rPr>
        <w:lastRenderedPageBreak/>
        <w:t>Verify that the needle stays in the green area at the 200CCA line.</w:t>
      </w:r>
    </w:p>
    <w:p w14:paraId="4CA9669A" w14:textId="77777777" w:rsidR="00D81051" w:rsidRDefault="00D81051" w:rsidP="00D81051">
      <w:pPr>
        <w:pStyle w:val="ListParagraph"/>
        <w:spacing w:line="240" w:lineRule="auto"/>
        <w:ind w:left="870"/>
        <w:jc w:val="both"/>
        <w:rPr>
          <w:rFonts w:asciiTheme="minorHAnsi" w:hAnsiTheme="minorHAnsi"/>
        </w:rPr>
      </w:pPr>
    </w:p>
    <w:p w14:paraId="19D1FABD" w14:textId="77777777" w:rsidR="00D81051" w:rsidRDefault="00EE594F" w:rsidP="00D81051">
      <w:pPr>
        <w:pStyle w:val="ListParagraph"/>
        <w:spacing w:line="240" w:lineRule="auto"/>
        <w:ind w:left="0"/>
        <w:jc w:val="center"/>
        <w:rPr>
          <w:rFonts w:asciiTheme="minorHAnsi" w:hAnsiTheme="minorHAnsi"/>
          <w:b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1312" behindDoc="0" locked="0" layoutInCell="1" allowOverlap="1" wp14:anchorId="46D6E6AE" wp14:editId="3D5C7462">
                <wp:simplePos x="0" y="0"/>
                <wp:positionH relativeFrom="column">
                  <wp:posOffset>1838325</wp:posOffset>
                </wp:positionH>
                <wp:positionV relativeFrom="paragraph">
                  <wp:posOffset>2091055</wp:posOffset>
                </wp:positionV>
                <wp:extent cx="1400175" cy="438150"/>
                <wp:effectExtent l="0" t="0" r="28575" b="19050"/>
                <wp:wrapNone/>
                <wp:docPr id="10" name="Text Box 1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400175" cy="4381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solidFill>
                            <a:prstClr val="black"/>
                          </a:solidFill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09161E65" w14:textId="77777777" w:rsidR="00EE594F" w:rsidRPr="00EE594F" w:rsidRDefault="00EE594F" w:rsidP="00EE594F">
                            <w:pPr>
                              <w:jc w:val="center"/>
                              <w:rPr>
                                <w:sz w:val="20"/>
                              </w:rPr>
                            </w:pPr>
                            <w:r w:rsidRPr="00EE594F">
                              <w:rPr>
                                <w:sz w:val="20"/>
                              </w:rPr>
                              <w:t>Needle should stay above this line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46D6E6AE" id="_x0000_t202" coordsize="21600,21600" o:spt="202" path="m,l,21600r21600,l21600,xe">
                <v:stroke joinstyle="miter"/>
                <v:path gradientshapeok="t" o:connecttype="rect"/>
              </v:shapetype>
              <v:shape id="Text Box 10" o:spid="_x0000_s1026" type="#_x0000_t202" style="position:absolute;left:0;text-align:left;margin-left:144.75pt;margin-top:164.65pt;width:110.25pt;height:34.5pt;z-index:251661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8jHZfAIAAI0FAAAOAAAAZHJzL2Uyb0RvYy54bWysVEtv2zAMvg/YfxB0X5206WNBnSJr0WFA&#10;0RZLh54VWWqEyqImMbGzXz9Kdh59XDrsIlPmx9cnkucXbW3ZSoVowJV8eDDgTDkJlXFPJf/1cP3l&#10;jLOIwlXCglMlX6vILyafP503fqwOYQG2UoGRExfHjS/5AtGPiyLKhapFPACvHCk1hFogXcNTUQXR&#10;kPfaFoeDwUnRQKh8AKlipL9XnZJPsn+tlcQ7raNCZktOuWE+Qz7n6Swm52L8FIRfGNmnIf4hi1oY&#10;R0G3rq4ECrYM5o2r2sgAETQeSKgL0NpIlWugaoaDV9XMFsKrXAuRE/2Wpvj/3Mrb1czfB4btN2jp&#10;ARMhjY/jSD9TPa0OdfpSpoz0ROF6S5tqkclkNBoMhqfHnEnSjY7OhseZ12Jn7UPE7wpqloSSB3qW&#10;zJZY3USkiATdQFKwCNZU18bafEmtoC5tYCtBj2gx50gWL1DWsabkJ0cU+o2H5HprP7dCPqcqX3qg&#10;m3XJUuWm6dPaMZElXFuVMNb9VJqZKhPyTo5CSuW2eWZ0Qmmq6COGPX6X1UeMuzrIIkcGh1vj2jgI&#10;HUsvqa2eN9TqDk8k7dWdRGznbd8hc6jW1DgBupmKXl4bIvpGRLwXgYaIeoUWA97RoS3Q60AvcbaA&#10;8Oe9/wlPvU1azhoaypLH30sRFGf2h6Ou/zocjdIU58vo+PSQLmFfM9/XuGV9CdQyQ1pBXmYx4dFu&#10;RB2gfqT9MU1RSSWcpNglx414id2qoP0j1XSaQTS3XuCNm3mZXCd6U4M9tI8i+L7BkUbjFjbjK8av&#10;+rzDJksH0yWCNnkIEsEdqz3xNPO5T/v9lJbK/j2jdlt08hcAAP//AwBQSwMEFAAGAAgAAAAhAKNG&#10;W3PeAAAACwEAAA8AAABkcnMvZG93bnJldi54bWxMj8FOwzAMhu9IvENkJG4sXauhtDSdAA0unNgQ&#10;56zJkojGqZqsK2+POcHR9qff399ulzCw2UzJR5SwXhXADPZRe7QSPg4vdwJYygq1GiIaCd8mwba7&#10;vmpVo+MF3828z5ZRCKZGSXA5jw3nqXcmqLSKo0G6neIUVKZxslxP6kLhYeBlUdzzoDzSB6dG8+xM&#10;/7U/Bwm7J1vbXqjJ7YT2fl4+T2/2Vcrbm+XxAVg2S/6D4Vef1KEjp2M8o05skFCKekOohKqsK2BE&#10;bNYFtTvSphYV8K7l/zt0PwAAAP//AwBQSwECLQAUAAYACAAAACEAtoM4kv4AAADhAQAAEwAAAAAA&#10;AAAAAAAAAAAAAAAAW0NvbnRlbnRfVHlwZXNdLnhtbFBLAQItABQABgAIAAAAIQA4/SH/1gAAAJQB&#10;AAALAAAAAAAAAAAAAAAAAC8BAABfcmVscy8ucmVsc1BLAQItABQABgAIAAAAIQCK8jHZfAIAAI0F&#10;AAAOAAAAAAAAAAAAAAAAAC4CAABkcnMvZTJvRG9jLnhtbFBLAQItABQABgAIAAAAIQCjRltz3gAA&#10;AAsBAAAPAAAAAAAAAAAAAAAAANYEAABkcnMvZG93bnJldi54bWxQSwUGAAAAAAQABADzAAAA4QUA&#10;AAAA&#10;" fillcolor="white [3201]" strokeweight=".5pt">
                <v:textbox>
                  <w:txbxContent>
                    <w:p w14:paraId="09161E65" w14:textId="77777777" w:rsidR="00EE594F" w:rsidRPr="00EE594F" w:rsidRDefault="00EE594F" w:rsidP="00EE594F">
                      <w:pPr>
                        <w:jc w:val="center"/>
                        <w:rPr>
                          <w:sz w:val="20"/>
                        </w:rPr>
                      </w:pPr>
                      <w:r w:rsidRPr="00EE594F">
                        <w:rPr>
                          <w:sz w:val="20"/>
                        </w:rPr>
                        <w:t>Needle should stay above this line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660288" behindDoc="0" locked="0" layoutInCell="1" allowOverlap="1" wp14:anchorId="1EE99EE8" wp14:editId="0381F2D1">
                <wp:simplePos x="0" y="0"/>
                <wp:positionH relativeFrom="column">
                  <wp:posOffset>2752725</wp:posOffset>
                </wp:positionH>
                <wp:positionV relativeFrom="paragraph">
                  <wp:posOffset>1386205</wp:posOffset>
                </wp:positionV>
                <wp:extent cx="409575" cy="704850"/>
                <wp:effectExtent l="19050" t="38100" r="47625" b="19050"/>
                <wp:wrapNone/>
                <wp:docPr id="9" name="Straight Arrow Connector 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409575" cy="704850"/>
                        </a:xfrm>
                        <a:prstGeom prst="straightConnector1">
                          <a:avLst/>
                        </a:prstGeom>
                        <a:ln w="38100">
                          <a:solidFill>
                            <a:srgbClr val="FF0000"/>
                          </a:solidFill>
                          <a:tailEnd type="arrow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5DF598BC" id="_x0000_t32" coordsize="21600,21600" o:spt="32" o:oned="t" path="m,l21600,21600e" filled="f">
                <v:path arrowok="t" fillok="f" o:connecttype="none"/>
                <o:lock v:ext="edit" shapetype="t"/>
              </v:shapetype>
              <v:shape id="Straight Arrow Connector 9" o:spid="_x0000_s1026" type="#_x0000_t32" style="position:absolute;margin-left:216.75pt;margin-top:109.15pt;width:32.25pt;height:55.5pt;flip:y;z-index:2516602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3zn7AAIAAEkEAAAOAAAAZHJzL2Uyb0RvYy54bWysVE2P0zAUvCPxHyzfadJly7ZR0xXqUi4I&#10;ql3g7jp2YslfejZN+u95dtLAgjiA6MGK4zfzZibP3d4PRpOzgKCcrelyUVIiLHeNsm1Nv3w+vFpT&#10;EiKzDdPOippeRKD3u5cvtr2vxI3rnG4EECSxoep9TbsYfVUUgXfCsLBwXlg8lA4Mi7iFtmiA9chu&#10;dHFTlm+K3kHjwXERAr59GA/pLvNLKXj8JGUQkeiaoraYV8jrKa3FbsuqFpjvFJ9ksH9QYZiy2HSm&#10;emCRkW+gfqMyioMLTsYFd6ZwUiousgd0syx/cfPUMS+yFwwn+Dmm8P9o+cfzEYhqarqhxDKDn+gp&#10;AlNtF8lbANeTvbMWY3RANimt3ocKQXt7hGkX/BGS9UGCIVIr/xUHIYeB9siQs77MWYshEo4vb8vN&#10;6m5FCceju/J2vcrfohhpEp2HEN8LZ0h6qGmYVM1yxhbs/CFEFILAKyCBtSV9TV+vl2WZlQSnVXNQ&#10;WqfDAO1pr4GcGQ7F4VDiLzlDimdlkSn9zjYkXjymwlIYU5m2WJ2CGK3np3jRYuz8KCQGihZHhXmU&#10;xdyPcS5sXM5MWJ1gErXNwElzugN/Ak71CSrymP8NeEbkzs7GGWyUdTAm9rx7HK6S5Vh/TWD0nSI4&#10;ueaShyJHg/OaI53uVroQP+8z/Mc/wO47AAAA//8DAFBLAwQUAAYACAAAACEAsxbZUuIAAAALAQAA&#10;DwAAAGRycy9kb3ducmV2LnhtbEyPUUvDMBSF3wX/Q7iCby5ds0lXm44piGNM0Cr4etdkbbG5KU3W&#10;Zf/e+KSPl/txzneKdTA9m/ToOksS5rMEmKbaqo4aCZ8fz3cZMOeRFPaWtISLdrAur68KzJU907ue&#10;Kt+wGEIuRwmt90POuatbbdDN7KAp/o52NOjjOTZcjXiO4abnaZLcc4MdxYYWB/3U6vq7OhkJ2/St&#10;etyH8JXhsNtuXu1x/3KZpLy9CZsHYF4H/wfDr35UhzI6HeyJlGO9hIUQy4hKSOeZABaJxSqL6w4S&#10;RLoSwMuC/99Q/gAAAP//AwBQSwECLQAUAAYACAAAACEAtoM4kv4AAADhAQAAEwAAAAAAAAAAAAAA&#10;AAAAAAAAW0NvbnRlbnRfVHlwZXNdLnhtbFBLAQItABQABgAIAAAAIQA4/SH/1gAAAJQBAAALAAAA&#10;AAAAAAAAAAAAAC8BAABfcmVscy8ucmVsc1BLAQItABQABgAIAAAAIQAi3zn7AAIAAEkEAAAOAAAA&#10;AAAAAAAAAAAAAC4CAABkcnMvZTJvRG9jLnhtbFBLAQItABQABgAIAAAAIQCzFtlS4gAAAAsBAAAP&#10;AAAAAAAAAAAAAAAAAFoEAABkcnMvZG93bnJldi54bWxQSwUGAAAAAAQABADzAAAAaQUAAAAA&#10;" strokecolor="red" strokeweight="3pt">
                <v:stroke endarrow="ope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2B4CE8CF" wp14:editId="408C1F79">
            <wp:extent cx="2945481" cy="4276115"/>
            <wp:effectExtent l="1270" t="0" r="8890" b="8890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 rotWithShape="1">
                    <a:blip r:embed="rId11"/>
                    <a:srcRect l="33173" t="5897" r="30288" b="9231"/>
                    <a:stretch/>
                  </pic:blipFill>
                  <pic:spPr bwMode="auto">
                    <a:xfrm rot="5400000">
                      <a:off x="0" y="0"/>
                      <a:ext cx="2946373" cy="4277409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p w14:paraId="278CE181" w14:textId="77777777" w:rsidR="00EE594F" w:rsidRPr="00CD6BA0" w:rsidRDefault="00EE594F" w:rsidP="00D81051">
      <w:pPr>
        <w:pStyle w:val="ListParagraph"/>
        <w:spacing w:line="240" w:lineRule="auto"/>
        <w:ind w:left="0"/>
        <w:jc w:val="center"/>
        <w:rPr>
          <w:rFonts w:asciiTheme="minorHAnsi" w:hAnsiTheme="minorHAnsi"/>
          <w:b/>
        </w:rPr>
      </w:pPr>
    </w:p>
    <w:p w14:paraId="62B3D838" w14:textId="77777777" w:rsidR="00CD6BA0" w:rsidRPr="00F20763" w:rsidRDefault="00CD6BA0" w:rsidP="00F20763">
      <w:pPr>
        <w:pStyle w:val="ListParagraph"/>
        <w:numPr>
          <w:ilvl w:val="1"/>
          <w:numId w:val="8"/>
        </w:numPr>
        <w:spacing w:line="240" w:lineRule="auto"/>
        <w:jc w:val="both"/>
        <w:rPr>
          <w:ins w:id="2" w:author="John Bird" w:date="2014-06-13T13:50:00Z"/>
          <w:rFonts w:asciiTheme="minorHAnsi" w:hAnsiTheme="minorHAnsi"/>
          <w:b/>
          <w:rPrChange w:id="3" w:author="John Bird" w:date="2014-06-13T13:50:00Z">
            <w:rPr>
              <w:ins w:id="4" w:author="John Bird" w:date="2014-06-13T13:50:00Z"/>
              <w:rFonts w:asciiTheme="minorHAnsi" w:hAnsiTheme="minorHAnsi" w:cs="Arial"/>
              <w:noProof/>
            </w:rPr>
          </w:rPrChange>
        </w:rPr>
      </w:pPr>
      <w:r>
        <w:rPr>
          <w:rFonts w:asciiTheme="minorHAnsi" w:hAnsiTheme="minorHAnsi"/>
        </w:rPr>
        <w:t>If the battery falls below, it is no good.</w:t>
      </w:r>
    </w:p>
    <w:p w14:paraId="09E4F5A2" w14:textId="77777777" w:rsidR="006416EB" w:rsidRPr="00C958E2" w:rsidRDefault="006416EB" w:rsidP="00015F33">
      <w:pPr>
        <w:pStyle w:val="ListParagraph"/>
        <w:numPr>
          <w:ilvl w:val="0"/>
          <w:numId w:val="8"/>
        </w:num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>References</w:t>
      </w:r>
      <w:r w:rsidR="006A6D17" w:rsidRPr="00C958E2">
        <w:rPr>
          <w:rFonts w:asciiTheme="minorHAnsi" w:hAnsiTheme="minorHAnsi"/>
          <w:b/>
        </w:rPr>
        <w:t xml:space="preserve"> (optional section</w:t>
      </w:r>
      <w:r w:rsidR="002E47DF" w:rsidRPr="00C958E2">
        <w:rPr>
          <w:rFonts w:asciiTheme="minorHAnsi" w:hAnsiTheme="minorHAnsi"/>
          <w:b/>
        </w:rPr>
        <w:t xml:space="preserve"> as needed</w:t>
      </w:r>
      <w:r w:rsidR="006A6D17" w:rsidRPr="00C958E2">
        <w:rPr>
          <w:rFonts w:asciiTheme="minorHAnsi" w:hAnsiTheme="minorHAnsi"/>
          <w:b/>
        </w:rPr>
        <w:t>)</w:t>
      </w:r>
    </w:p>
    <w:p w14:paraId="2FB00166" w14:textId="77777777" w:rsidR="00C958E2" w:rsidRPr="00C958E2" w:rsidRDefault="00C958E2" w:rsidP="00C958E2">
      <w:pPr>
        <w:pStyle w:val="ListParagraph"/>
        <w:numPr>
          <w:ilvl w:val="1"/>
          <w:numId w:val="8"/>
        </w:numPr>
        <w:jc w:val="both"/>
        <w:rPr>
          <w:rFonts w:asciiTheme="minorHAnsi" w:hAnsiTheme="minorHAnsi"/>
          <w:b/>
        </w:rPr>
      </w:pPr>
    </w:p>
    <w:p w14:paraId="0E326CB7" w14:textId="77777777" w:rsidR="0026321C" w:rsidRDefault="0026321C" w:rsidP="00015F33">
      <w:pPr>
        <w:pStyle w:val="ListParagraph"/>
        <w:numPr>
          <w:ilvl w:val="0"/>
          <w:numId w:val="8"/>
        </w:num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>Training Guide</w:t>
      </w:r>
    </w:p>
    <w:p w14:paraId="3F8166F9" w14:textId="77777777" w:rsidR="00110DF9" w:rsidRPr="00C958E2" w:rsidRDefault="00110DF9" w:rsidP="00110DF9">
      <w:pPr>
        <w:pStyle w:val="ListParagraph"/>
        <w:ind w:left="510"/>
        <w:jc w:val="both"/>
        <w:rPr>
          <w:rFonts w:asciiTheme="minorHAnsi" w:hAnsiTheme="minorHAnsi"/>
          <w:b/>
        </w:rPr>
      </w:pP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462"/>
      </w:tblGrid>
      <w:tr w:rsidR="00110DF9" w14:paraId="6A836F2A" w14:textId="77777777" w:rsidTr="00110DF9">
        <w:trPr>
          <w:trHeight w:val="350"/>
        </w:trPr>
        <w:tc>
          <w:tcPr>
            <w:tcW w:w="446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625824AA" w14:textId="77777777" w:rsidR="00110DF9" w:rsidRDefault="00830ECB">
            <w:pPr>
              <w:pStyle w:val="ListParagraph"/>
              <w:ind w:left="0"/>
              <w:jc w:val="both"/>
              <w:rPr>
                <w:rFonts w:ascii="Times New Roman" w:hAnsi="Times New Roman"/>
                <w:b/>
                <w:sz w:val="20"/>
                <w:szCs w:val="20"/>
              </w:rPr>
            </w:pPr>
            <w:r>
              <w:rPr>
                <w:rFonts w:ascii="Times New Roman" w:hAnsi="Times New Roman"/>
                <w:b/>
                <w:sz w:val="20"/>
                <w:szCs w:val="20"/>
              </w:rPr>
              <w:t>Functional Training Groups</w:t>
            </w:r>
            <w:r w:rsidR="00110DF9">
              <w:rPr>
                <w:rFonts w:ascii="Times New Roman" w:hAnsi="Times New Roman"/>
                <w:b/>
                <w:sz w:val="20"/>
                <w:szCs w:val="20"/>
              </w:rPr>
              <w:t xml:space="preserve"> Requiring Training</w:t>
            </w:r>
          </w:p>
        </w:tc>
      </w:tr>
      <w:tr w:rsidR="00110DF9" w14:paraId="446B9FF6" w14:textId="77777777" w:rsidTr="00110DF9">
        <w:trPr>
          <w:trHeight w:val="350"/>
        </w:trPr>
        <w:tc>
          <w:tcPr>
            <w:tcW w:w="446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4F4C7D31" w14:textId="77777777" w:rsidR="00110DF9" w:rsidRDefault="00E24C65">
            <w:pPr>
              <w:pStyle w:val="ListParagraph"/>
              <w:ind w:left="0"/>
              <w:jc w:val="both"/>
              <w:rPr>
                <w:rFonts w:ascii="Times New Roman" w:hAnsi="Times New Roman"/>
                <w:b/>
                <w:sz w:val="20"/>
                <w:szCs w:val="20"/>
              </w:rPr>
            </w:pPr>
            <w:r>
              <w:rPr>
                <w:rFonts w:ascii="Times New Roman" w:hAnsi="Times New Roman"/>
                <w:b/>
                <w:sz w:val="20"/>
                <w:szCs w:val="20"/>
              </w:rPr>
              <w:t>Equipment Assembly Group</w:t>
            </w:r>
          </w:p>
        </w:tc>
      </w:tr>
      <w:tr w:rsidR="00110DF9" w14:paraId="295F69E1" w14:textId="77777777" w:rsidTr="00110DF9">
        <w:tc>
          <w:tcPr>
            <w:tcW w:w="446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6FE46E11" w14:textId="77777777" w:rsidR="00110DF9" w:rsidRDefault="00110DF9">
            <w:pPr>
              <w:pStyle w:val="ListParagraph"/>
              <w:ind w:left="0"/>
              <w:jc w:val="both"/>
              <w:rPr>
                <w:rFonts w:ascii="Times New Roman" w:hAnsi="Times New Roman"/>
                <w:sz w:val="20"/>
                <w:szCs w:val="20"/>
              </w:rPr>
            </w:pPr>
          </w:p>
        </w:tc>
      </w:tr>
    </w:tbl>
    <w:p w14:paraId="4C6D9F33" w14:textId="77777777" w:rsidR="007844A4" w:rsidRDefault="007844A4" w:rsidP="00110DF9">
      <w:pPr>
        <w:pStyle w:val="ListParagraph"/>
        <w:ind w:left="510"/>
        <w:jc w:val="both"/>
        <w:rPr>
          <w:rFonts w:asciiTheme="minorHAnsi" w:hAnsiTheme="minorHAnsi"/>
          <w:b/>
        </w:rPr>
      </w:pPr>
    </w:p>
    <w:p w14:paraId="248145CA" w14:textId="77777777" w:rsidR="00BF1ABE" w:rsidRPr="00C958E2" w:rsidRDefault="0026321C" w:rsidP="000C0FED">
      <w:pPr>
        <w:pStyle w:val="ListParagraph"/>
        <w:numPr>
          <w:ilvl w:val="0"/>
          <w:numId w:val="8"/>
        </w:numPr>
        <w:spacing w:after="0"/>
        <w:jc w:val="both"/>
        <w:rPr>
          <w:rFonts w:asciiTheme="minorHAnsi" w:hAnsiTheme="minorHAnsi"/>
        </w:rPr>
      </w:pPr>
      <w:r w:rsidRPr="00C958E2">
        <w:rPr>
          <w:rFonts w:asciiTheme="minorHAnsi" w:hAnsiTheme="minorHAnsi"/>
          <w:b/>
        </w:rPr>
        <w:t>SOP Change Control</w:t>
      </w:r>
    </w:p>
    <w:p w14:paraId="0E5F1D32" w14:textId="77777777" w:rsidR="00C958E2" w:rsidRPr="00C958E2" w:rsidRDefault="00C958E2" w:rsidP="00C958E2">
      <w:pPr>
        <w:pStyle w:val="ListParagraph"/>
        <w:spacing w:after="0"/>
        <w:ind w:left="510"/>
        <w:jc w:val="both"/>
        <w:rPr>
          <w:rFonts w:asciiTheme="minorHAnsi" w:hAnsiTheme="minorHAnsi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2065"/>
        <w:gridCol w:w="7285"/>
      </w:tblGrid>
      <w:tr w:rsidR="006A6D17" w:rsidRPr="00C958E2" w14:paraId="20F9214A" w14:textId="77777777" w:rsidTr="005C75D4">
        <w:tc>
          <w:tcPr>
            <w:tcW w:w="2065" w:type="dxa"/>
          </w:tcPr>
          <w:p w14:paraId="71EFAD3A" w14:textId="77777777" w:rsidR="006A6D17" w:rsidRPr="00C958E2" w:rsidRDefault="006A6D17" w:rsidP="002E47DF">
            <w:pPr>
              <w:jc w:val="both"/>
              <w:rPr>
                <w:rFonts w:asciiTheme="minorHAnsi" w:hAnsiTheme="minorHAnsi"/>
                <w:b/>
              </w:rPr>
            </w:pPr>
            <w:r w:rsidRPr="00C958E2">
              <w:rPr>
                <w:rFonts w:asciiTheme="minorHAnsi" w:hAnsiTheme="minorHAnsi"/>
                <w:b/>
              </w:rPr>
              <w:t>Date of Change</w:t>
            </w:r>
          </w:p>
        </w:tc>
        <w:tc>
          <w:tcPr>
            <w:tcW w:w="7285" w:type="dxa"/>
          </w:tcPr>
          <w:p w14:paraId="12D56E67" w14:textId="77777777" w:rsidR="006A6D17" w:rsidRPr="00C958E2" w:rsidRDefault="006A6D17" w:rsidP="002E47DF">
            <w:pPr>
              <w:jc w:val="both"/>
              <w:rPr>
                <w:rFonts w:asciiTheme="minorHAnsi" w:hAnsiTheme="minorHAnsi"/>
                <w:b/>
              </w:rPr>
            </w:pPr>
            <w:r w:rsidRPr="00C958E2">
              <w:rPr>
                <w:rFonts w:asciiTheme="minorHAnsi" w:hAnsiTheme="minorHAnsi"/>
                <w:b/>
              </w:rPr>
              <w:t>Reason for Change</w:t>
            </w:r>
          </w:p>
        </w:tc>
      </w:tr>
      <w:tr w:rsidR="006A6D17" w:rsidRPr="00C958E2" w14:paraId="489FB6C8" w14:textId="77777777" w:rsidTr="005C75D4">
        <w:tc>
          <w:tcPr>
            <w:tcW w:w="2065" w:type="dxa"/>
          </w:tcPr>
          <w:p w14:paraId="107ECC62" w14:textId="4190EA6D" w:rsidR="006A6D17" w:rsidRPr="00C958E2" w:rsidRDefault="005C75D4" w:rsidP="002E47DF">
            <w:pPr>
              <w:jc w:val="both"/>
              <w:rPr>
                <w:rFonts w:asciiTheme="minorHAnsi" w:hAnsiTheme="minorHAnsi"/>
                <w:b/>
              </w:rPr>
            </w:pPr>
            <w:r>
              <w:rPr>
                <w:rFonts w:asciiTheme="minorHAnsi" w:hAnsiTheme="minorHAnsi"/>
                <w:b/>
              </w:rPr>
              <w:t xml:space="preserve">Rev 01 - </w:t>
            </w:r>
            <w:r w:rsidR="003B7D21">
              <w:rPr>
                <w:rFonts w:asciiTheme="minorHAnsi" w:hAnsiTheme="minorHAnsi"/>
                <w:b/>
              </w:rPr>
              <w:t>11/22/2013</w:t>
            </w:r>
          </w:p>
        </w:tc>
        <w:tc>
          <w:tcPr>
            <w:tcW w:w="7285" w:type="dxa"/>
          </w:tcPr>
          <w:p w14:paraId="6B737D6D" w14:textId="77777777" w:rsidR="006A6D17" w:rsidRPr="00C958E2" w:rsidRDefault="006A6D17" w:rsidP="002E47DF">
            <w:pPr>
              <w:jc w:val="both"/>
              <w:rPr>
                <w:rFonts w:asciiTheme="minorHAnsi" w:hAnsiTheme="minorHAnsi"/>
              </w:rPr>
            </w:pPr>
            <w:r w:rsidRPr="00C958E2">
              <w:rPr>
                <w:rFonts w:asciiTheme="minorHAnsi" w:hAnsiTheme="minorHAnsi"/>
              </w:rPr>
              <w:t>This is the first version of the S.O.P. hence there are no revisions to this document.</w:t>
            </w:r>
          </w:p>
        </w:tc>
      </w:tr>
      <w:tr w:rsidR="006A6D17" w:rsidRPr="00C958E2" w14:paraId="0C6D97E9" w14:textId="77777777" w:rsidTr="005C75D4">
        <w:tc>
          <w:tcPr>
            <w:tcW w:w="2065" w:type="dxa"/>
          </w:tcPr>
          <w:p w14:paraId="3233FDFC" w14:textId="33129380" w:rsidR="006A6D17" w:rsidRPr="00C958E2" w:rsidRDefault="005C75D4" w:rsidP="002E47DF">
            <w:pPr>
              <w:jc w:val="both"/>
              <w:rPr>
                <w:rFonts w:asciiTheme="minorHAnsi" w:hAnsiTheme="minorHAnsi"/>
                <w:b/>
              </w:rPr>
            </w:pPr>
            <w:r>
              <w:rPr>
                <w:rFonts w:asciiTheme="minorHAnsi" w:hAnsiTheme="minorHAnsi"/>
                <w:b/>
              </w:rPr>
              <w:t xml:space="preserve">Rev 02 - </w:t>
            </w:r>
            <w:r w:rsidR="005B7C6D">
              <w:rPr>
                <w:rFonts w:asciiTheme="minorHAnsi" w:hAnsiTheme="minorHAnsi"/>
                <w:b/>
              </w:rPr>
              <w:t>1/12/2018</w:t>
            </w:r>
          </w:p>
        </w:tc>
        <w:tc>
          <w:tcPr>
            <w:tcW w:w="7285" w:type="dxa"/>
          </w:tcPr>
          <w:p w14:paraId="0FA37288" w14:textId="77777777" w:rsidR="006A6D17" w:rsidRPr="00C958E2" w:rsidRDefault="005B7C6D" w:rsidP="002E47DF">
            <w:pPr>
              <w:jc w:val="both"/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>Added responsibilities section</w:t>
            </w:r>
          </w:p>
        </w:tc>
      </w:tr>
      <w:tr w:rsidR="00793A23" w:rsidRPr="00C958E2" w14:paraId="1947E9BE" w14:textId="77777777" w:rsidTr="005C75D4">
        <w:tc>
          <w:tcPr>
            <w:tcW w:w="2065" w:type="dxa"/>
          </w:tcPr>
          <w:p w14:paraId="63698A94" w14:textId="15356BAC" w:rsidR="00793A23" w:rsidRDefault="005C75D4" w:rsidP="002E47DF">
            <w:pPr>
              <w:jc w:val="both"/>
              <w:rPr>
                <w:rFonts w:asciiTheme="minorHAnsi" w:hAnsiTheme="minorHAnsi"/>
                <w:b/>
              </w:rPr>
            </w:pPr>
            <w:r>
              <w:rPr>
                <w:rFonts w:asciiTheme="minorHAnsi" w:hAnsiTheme="minorHAnsi"/>
                <w:b/>
              </w:rPr>
              <w:t xml:space="preserve">Rev 03 - </w:t>
            </w:r>
            <w:r w:rsidR="00793A23">
              <w:rPr>
                <w:rFonts w:asciiTheme="minorHAnsi" w:hAnsiTheme="minorHAnsi"/>
                <w:b/>
              </w:rPr>
              <w:t>5/4/2018</w:t>
            </w:r>
          </w:p>
        </w:tc>
        <w:tc>
          <w:tcPr>
            <w:tcW w:w="7285" w:type="dxa"/>
          </w:tcPr>
          <w:p w14:paraId="62F62DCC" w14:textId="77777777" w:rsidR="00793A23" w:rsidRDefault="00793A23" w:rsidP="002E47DF">
            <w:pPr>
              <w:jc w:val="both"/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>Updated for the Optima XR upgrades</w:t>
            </w:r>
          </w:p>
        </w:tc>
      </w:tr>
      <w:tr w:rsidR="00372D73" w:rsidRPr="00C958E2" w14:paraId="650B04BD" w14:textId="77777777" w:rsidTr="005C75D4">
        <w:tc>
          <w:tcPr>
            <w:tcW w:w="2065" w:type="dxa"/>
          </w:tcPr>
          <w:p w14:paraId="3820A0B3" w14:textId="405728B4" w:rsidR="00372D73" w:rsidRDefault="005C75D4" w:rsidP="002E47DF">
            <w:pPr>
              <w:jc w:val="both"/>
              <w:rPr>
                <w:rFonts w:asciiTheme="minorHAnsi" w:hAnsiTheme="minorHAnsi"/>
                <w:b/>
              </w:rPr>
            </w:pPr>
            <w:r>
              <w:rPr>
                <w:rFonts w:asciiTheme="minorHAnsi" w:hAnsiTheme="minorHAnsi"/>
                <w:b/>
              </w:rPr>
              <w:t xml:space="preserve">Rev 04 - </w:t>
            </w:r>
            <w:r w:rsidR="00372D73">
              <w:rPr>
                <w:rFonts w:asciiTheme="minorHAnsi" w:hAnsiTheme="minorHAnsi"/>
                <w:b/>
              </w:rPr>
              <w:t>3/21/2025</w:t>
            </w:r>
          </w:p>
        </w:tc>
        <w:tc>
          <w:tcPr>
            <w:tcW w:w="7285" w:type="dxa"/>
          </w:tcPr>
          <w:p w14:paraId="56C1D4BC" w14:textId="6E59F3D4" w:rsidR="00372D73" w:rsidRDefault="00372D73" w:rsidP="002E47DF">
            <w:pPr>
              <w:jc w:val="both"/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>Removed work center notes</w:t>
            </w:r>
            <w:r w:rsidR="005C75D4">
              <w:rPr>
                <w:rFonts w:asciiTheme="minorHAnsi" w:hAnsiTheme="minorHAnsi"/>
              </w:rPr>
              <w:t xml:space="preserve"> and updated machine ID list in Scope 2.01</w:t>
            </w:r>
          </w:p>
        </w:tc>
      </w:tr>
    </w:tbl>
    <w:p w14:paraId="76DED072" w14:textId="77777777" w:rsidR="00731581" w:rsidRDefault="00731581" w:rsidP="00E9565E">
      <w:pPr>
        <w:jc w:val="both"/>
        <w:rPr>
          <w:rFonts w:asciiTheme="minorHAnsi" w:hAnsiTheme="minorHAnsi"/>
        </w:rPr>
      </w:pPr>
    </w:p>
    <w:p w14:paraId="7218BFE7" w14:textId="77777777" w:rsidR="005B7C6D" w:rsidRPr="00C958E2" w:rsidRDefault="005B7C6D" w:rsidP="00E9565E">
      <w:pPr>
        <w:jc w:val="both"/>
        <w:rPr>
          <w:rFonts w:asciiTheme="minorHAnsi" w:hAnsiTheme="minorHAnsi"/>
        </w:rPr>
      </w:pPr>
    </w:p>
    <w:p w14:paraId="3A86F043" w14:textId="77777777" w:rsidR="00731581" w:rsidRDefault="00C90502" w:rsidP="00E9565E">
      <w:pPr>
        <w:jc w:val="both"/>
        <w:rPr>
          <w:rFonts w:asciiTheme="minorHAnsi" w:hAnsiTheme="minorHAnsi"/>
          <w:b/>
        </w:rPr>
      </w:pPr>
      <w:r>
        <w:rPr>
          <w:rFonts w:asciiTheme="minorHAnsi" w:hAnsiTheme="minorHAnsi"/>
          <w:b/>
        </w:rPr>
        <w:t>Approvals</w:t>
      </w:r>
    </w:p>
    <w:p w14:paraId="65BC112E" w14:textId="77777777" w:rsidR="00731581" w:rsidRDefault="00731581" w:rsidP="00E9565E">
      <w:pPr>
        <w:jc w:val="both"/>
        <w:rPr>
          <w:rFonts w:asciiTheme="minorHAnsi" w:hAnsiTheme="minorHAnsi"/>
          <w:b/>
        </w:rPr>
      </w:pPr>
    </w:p>
    <w:p w14:paraId="7AEBFF8D" w14:textId="77777777" w:rsidR="00731581" w:rsidRDefault="00731581" w:rsidP="00E9565E">
      <w:pPr>
        <w:jc w:val="both"/>
        <w:rPr>
          <w:rFonts w:asciiTheme="minorHAnsi" w:hAnsiTheme="minorHAnsi"/>
          <w:b/>
        </w:rPr>
      </w:pPr>
    </w:p>
    <w:p w14:paraId="4AB7CF5D" w14:textId="77777777" w:rsidR="00731581" w:rsidRPr="00C958E2" w:rsidRDefault="00731581" w:rsidP="00E9565E">
      <w:pPr>
        <w:jc w:val="both"/>
        <w:rPr>
          <w:rFonts w:asciiTheme="minorHAnsi" w:hAnsiTheme="minorHAnsi"/>
          <w:b/>
        </w:rPr>
      </w:pPr>
    </w:p>
    <w:p w14:paraId="089B0877" w14:textId="77777777" w:rsidR="006A6D17" w:rsidRPr="00C958E2" w:rsidRDefault="006A6D17" w:rsidP="00E9565E">
      <w:p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 xml:space="preserve">Submitter/Author </w:t>
      </w:r>
      <w:proofErr w:type="gramStart"/>
      <w:r w:rsidRPr="00C958E2">
        <w:rPr>
          <w:rFonts w:asciiTheme="minorHAnsi" w:hAnsiTheme="minorHAnsi"/>
          <w:b/>
        </w:rPr>
        <w:t>Approval:_</w:t>
      </w:r>
      <w:proofErr w:type="gramEnd"/>
      <w:r w:rsidRPr="00C958E2">
        <w:rPr>
          <w:rFonts w:asciiTheme="minorHAnsi" w:hAnsiTheme="minorHAnsi"/>
          <w:b/>
        </w:rPr>
        <w:t>_________________________________ Date:______________________</w:t>
      </w:r>
    </w:p>
    <w:p w14:paraId="3EA0835D" w14:textId="77777777" w:rsidR="006A6D17" w:rsidRPr="00C958E2" w:rsidRDefault="006A6D17" w:rsidP="00E9565E">
      <w:pPr>
        <w:jc w:val="both"/>
        <w:rPr>
          <w:rFonts w:asciiTheme="minorHAnsi" w:hAnsiTheme="minorHAnsi"/>
          <w:b/>
        </w:rPr>
      </w:pPr>
    </w:p>
    <w:p w14:paraId="2EDC613A" w14:textId="77777777" w:rsidR="006A6D17" w:rsidRPr="00C958E2" w:rsidRDefault="00BC5F1B" w:rsidP="00E9565E">
      <w:p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 xml:space="preserve">Management </w:t>
      </w:r>
      <w:proofErr w:type="gramStart"/>
      <w:r w:rsidR="006A6D17" w:rsidRPr="00C958E2">
        <w:rPr>
          <w:rFonts w:asciiTheme="minorHAnsi" w:hAnsiTheme="minorHAnsi"/>
          <w:b/>
        </w:rPr>
        <w:t>Approval:_</w:t>
      </w:r>
      <w:proofErr w:type="gramEnd"/>
      <w:r w:rsidR="006A6D17" w:rsidRPr="00C958E2">
        <w:rPr>
          <w:rFonts w:asciiTheme="minorHAnsi" w:hAnsiTheme="minorHAnsi"/>
          <w:b/>
        </w:rPr>
        <w:t>______</w:t>
      </w:r>
      <w:r w:rsidRPr="00C958E2">
        <w:rPr>
          <w:rFonts w:asciiTheme="minorHAnsi" w:hAnsiTheme="minorHAnsi"/>
          <w:b/>
        </w:rPr>
        <w:t>_______________________________</w:t>
      </w:r>
      <w:r w:rsidR="006A6D17" w:rsidRPr="00C958E2">
        <w:rPr>
          <w:rFonts w:asciiTheme="minorHAnsi" w:hAnsiTheme="minorHAnsi"/>
          <w:b/>
        </w:rPr>
        <w:t xml:space="preserve"> Date:______________________</w:t>
      </w:r>
    </w:p>
    <w:p w14:paraId="578AAAC3" w14:textId="77777777" w:rsidR="006A6D17" w:rsidRPr="00C958E2" w:rsidRDefault="006A6D17" w:rsidP="00E9565E">
      <w:pPr>
        <w:jc w:val="both"/>
        <w:rPr>
          <w:rFonts w:asciiTheme="minorHAnsi" w:hAnsiTheme="minorHAnsi"/>
          <w:b/>
        </w:rPr>
      </w:pPr>
    </w:p>
    <w:p w14:paraId="7DC5D99F" w14:textId="77777777" w:rsidR="006A6D17" w:rsidRPr="00C958E2" w:rsidRDefault="00BC5F1B" w:rsidP="00E9565E">
      <w:pPr>
        <w:jc w:val="both"/>
        <w:rPr>
          <w:rFonts w:asciiTheme="minorHAnsi" w:hAnsiTheme="minorHAnsi"/>
          <w:b/>
        </w:rPr>
      </w:pPr>
      <w:r w:rsidRPr="00C958E2">
        <w:rPr>
          <w:rFonts w:asciiTheme="minorHAnsi" w:hAnsiTheme="minorHAnsi"/>
          <w:b/>
        </w:rPr>
        <w:t xml:space="preserve">QAU </w:t>
      </w:r>
      <w:proofErr w:type="gramStart"/>
      <w:r w:rsidR="006A6D17" w:rsidRPr="00C958E2">
        <w:rPr>
          <w:rFonts w:asciiTheme="minorHAnsi" w:hAnsiTheme="minorHAnsi"/>
          <w:b/>
        </w:rPr>
        <w:t>Approval:_</w:t>
      </w:r>
      <w:proofErr w:type="gramEnd"/>
      <w:r w:rsidR="006A6D17" w:rsidRPr="00C958E2">
        <w:rPr>
          <w:rFonts w:asciiTheme="minorHAnsi" w:hAnsiTheme="minorHAnsi"/>
          <w:b/>
        </w:rPr>
        <w:t>_________________</w:t>
      </w:r>
      <w:r w:rsidRPr="00C958E2">
        <w:rPr>
          <w:rFonts w:asciiTheme="minorHAnsi" w:hAnsiTheme="minorHAnsi"/>
          <w:b/>
        </w:rPr>
        <w:t xml:space="preserve">___________________________ </w:t>
      </w:r>
      <w:r w:rsidR="006A6D17" w:rsidRPr="00C958E2">
        <w:rPr>
          <w:rFonts w:asciiTheme="minorHAnsi" w:hAnsiTheme="minorHAnsi"/>
          <w:b/>
        </w:rPr>
        <w:t>Date:________________</w:t>
      </w:r>
      <w:r w:rsidRPr="00C958E2">
        <w:rPr>
          <w:rFonts w:asciiTheme="minorHAnsi" w:hAnsiTheme="minorHAnsi"/>
          <w:b/>
        </w:rPr>
        <w:t xml:space="preserve">______ </w:t>
      </w:r>
    </w:p>
    <w:sectPr w:rsidR="006A6D17" w:rsidRPr="00C958E2" w:rsidSect="00731581">
      <w:headerReference w:type="default" r:id="rId12"/>
      <w:footerReference w:type="default" r:id="rId13"/>
      <w:headerReference w:type="first" r:id="rId14"/>
      <w:pgSz w:w="12240" w:h="15840"/>
      <w:pgMar w:top="1440" w:right="1440" w:bottom="1440" w:left="1440" w:header="576" w:footer="288" w:gutter="0"/>
      <w:pgNumType w:start="1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A42E871" w14:textId="77777777" w:rsidR="002E47DF" w:rsidRDefault="002E47DF" w:rsidP="00A0736F">
      <w:pPr>
        <w:spacing w:after="0" w:line="240" w:lineRule="auto"/>
      </w:pPr>
      <w:r>
        <w:separator/>
      </w:r>
    </w:p>
  </w:endnote>
  <w:endnote w:type="continuationSeparator" w:id="0">
    <w:p w14:paraId="67D2226D" w14:textId="77777777" w:rsidR="002E47DF" w:rsidRDefault="002E47DF" w:rsidP="00A0736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374508022"/>
      <w:docPartObj>
        <w:docPartGallery w:val="Page Numbers (Bottom of Page)"/>
        <w:docPartUnique/>
      </w:docPartObj>
    </w:sdtPr>
    <w:sdtEndPr/>
    <w:sdtContent>
      <w:sdt>
        <w:sdtPr>
          <w:id w:val="1492144727"/>
          <w:docPartObj>
            <w:docPartGallery w:val="Page Numbers (Top of Page)"/>
            <w:docPartUnique/>
          </w:docPartObj>
        </w:sdtPr>
        <w:sdtEndPr/>
        <w:sdtContent>
          <w:p w14:paraId="3EAAA8CB" w14:textId="77777777" w:rsidR="002E47DF" w:rsidRDefault="002E47DF">
            <w:pPr>
              <w:pStyle w:val="Footer"/>
              <w:jc w:val="center"/>
            </w:pPr>
          </w:p>
          <w:p w14:paraId="341A3B01" w14:textId="77777777" w:rsidR="002E47DF" w:rsidRPr="00FB39E0" w:rsidRDefault="0061771B">
            <w:pPr>
              <w:pStyle w:val="Footer"/>
              <w:jc w:val="center"/>
              <w:rPr>
                <w:b/>
              </w:rPr>
            </w:pPr>
            <w:r>
              <w:rPr>
                <w:rFonts w:asciiTheme="minorHAnsi" w:eastAsiaTheme="minorHAnsi" w:hAnsiTheme="minorHAnsi" w:cstheme="minorBidi"/>
                <w:noProof/>
              </w:rPr>
              <mc:AlternateContent>
                <mc:Choice Requires="wps">
                  <w:drawing>
                    <wp:anchor distT="0" distB="0" distL="114300" distR="114300" simplePos="0" relativeHeight="251661312" behindDoc="1" locked="0" layoutInCell="1" allowOverlap="1" wp14:anchorId="0A46CB8E" wp14:editId="58FBBE68">
                      <wp:simplePos x="0" y="0"/>
                      <wp:positionH relativeFrom="page">
                        <wp:posOffset>3419475</wp:posOffset>
                      </wp:positionH>
                      <wp:positionV relativeFrom="page">
                        <wp:posOffset>9547860</wp:posOffset>
                      </wp:positionV>
                      <wp:extent cx="933450" cy="238760"/>
                      <wp:effectExtent l="19050" t="19050" r="19050" b="27940"/>
                      <wp:wrapNone/>
                      <wp:docPr id="3" name="AutoShape 6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933450" cy="238760"/>
                              </a:xfrm>
                              <a:prstGeom prst="bracketPair">
                                <a:avLst>
                                  <a:gd name="adj" fmla="val 16667"/>
                                </a:avLst>
                              </a:prstGeom>
                              <a:solidFill>
                                <a:srgbClr val="FFFFFF"/>
                              </a:solidFill>
                              <a:ln w="28575">
                                <a:solidFill>
                                  <a:srgbClr val="808080"/>
                                </a:solidFill>
                                <a:round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DF458C2" w14:textId="77777777" w:rsidR="002E47DF" w:rsidRDefault="002E47DF" w:rsidP="003E6B83">
                                  <w:pPr>
                                    <w:jc w:val="center"/>
                                  </w:pPr>
                                </w:p>
                              </w:txbxContent>
                            </wps:txbx>
                            <wps:bodyPr rot="0" vert="horz" wrap="square" lIns="91440" tIns="0" rIns="91440" bIns="0" anchor="t" anchorCtr="0" upright="1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bottom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type w14:anchorId="0A46CB8E" id="_x0000_t185" coordsize="21600,21600" o:spt="185" adj="3600" path="m@0,nfqx0@0l0@2qy@0,21600em@1,nfqx21600@0l21600@2qy@1,21600em@0,nsqx0@0l0@2qy@0,21600l@1,21600qx21600@2l21600@0qy@1,xe" filled="f">
                      <v:formulas>
                        <v:f eqn="val #0"/>
                        <v:f eqn="sum width 0 #0"/>
                        <v:f eqn="sum height 0 #0"/>
                        <v:f eqn="prod @0 2929 10000"/>
                        <v:f eqn="sum width 0 @3"/>
                        <v:f eqn="sum height 0 @3"/>
                        <v:f eqn="val width"/>
                        <v:f eqn="val height"/>
                        <v:f eqn="prod width 1 2"/>
                        <v:f eqn="prod height 1 2"/>
                      </v:formulas>
                      <v:path o:extrusionok="f" gradientshapeok="t" limo="10800,10800" o:connecttype="custom" o:connectlocs="@8,0;0,@9;@8,@7;@6,@9" textboxrect="@3,@3,@4,@5"/>
                      <v:handles>
                        <v:h position="#0,topLeft" switch="" xrange="0,10800"/>
                      </v:handles>
                    </v:shapetype>
                    <v:shape id="AutoShape 6" o:spid="_x0000_s1027" type="#_x0000_t185" style="position:absolute;left:0;text-align:left;margin-left:269.25pt;margin-top:751.8pt;width:73.5pt;height:18.8pt;z-index:-25165516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bottom-margin-area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pWONJAIAAD8EAAAOAAAAZHJzL2Uyb0RvYy54bWysU9tu2zAMfR+wfxD0vjpp2jQ16hRFug4D&#10;uq1Atw+gZTnWKosapcTpvr6Uclm67WmYDQikJB4eHlJX15veirWmYNBVcnwykkI7hY1xy0p++3r3&#10;biZFiOAasOh0JZ91kNfzt2+uBl/qU+zQNpoEg7hQDr6SXYy+LIqgOt1DOEGvHR+2SD1EdmlZNAQD&#10;o/e2OB2NpsWA1HhCpUPg3dvtoZxn/LbVKn5p26CjsJVkbjGvlNc6rcX8Csolge+M2tGAf2DRg3Gc&#10;9AB1CxHEiswfUL1RhAHbeKKwL7BtjdK5Bq5mPPqtmscOvM61sDjBH2QK/w9WfV4/+gdK1IO/R/UU&#10;hMNFB26pb4hw6DQ0nG6chCoGH8pDQHICh4p6+IQNtxZWEbMGm5b6BMjViU2W+vkgtd5EoXjzcjI5&#10;O+eGKD46ncwuprkVBZT7YE8hftDYi2RUsiZQTzo+gKGcA9b3IWbBG+GgT+mb71K0veX2rcGK8XQ6&#10;vcisodxdZvQ9aq4XrWnujLXZoWW9sCQ4tJJ3+dsFh+Nr1omBCc/OL84zjVeH4RhjNkr/3zAIV67J&#10;c5fEfb+zIxi7tZmmdTu1k8BplkMZN/WGg5JZY/PMuhNup5lfHxsd0k8pBp7kSoYfKyAthf3ouHeX&#10;47OzNPrZYYOOd+v9LjjFEJWMUmzNRdw+k5Uns+w4wzhX7PCG+9yauB+ILZsdX55Stl49g2M/3/r1&#10;7ucvAAAA//8DAFBLAwQUAAYACAAAACEAbmKFC+EAAAANAQAADwAAAGRycy9kb3ducmV2LnhtbEyP&#10;wU7DMBBE70j8g7VI3KjTpo5CiFMBAiEhVInCB7ixSULidWo7bfh7tic47szT7Ey5me3AjsaHzqGE&#10;5SIBZrB2usNGwufH800OLESFWg0OjYQfE2BTXV6UqtDuhO/muIsNoxAMhZLQxjgWnIe6NVaFhRsN&#10;kvflvFWRTt9w7dWJwu3AV0mScas6pA+tGs1ja+p+N1kJW/+WOvGynW4f7NP3uj8c+ji/Snl9Nd/f&#10;AYtmjn8wnOtTdaio095NqAMbJIg0F4SSIZI0A0ZIlguS9mdpvVwBr0r+f0X1CwAA//8DAFBLAQIt&#10;ABQABgAIAAAAIQC2gziS/gAAAOEBAAATAAAAAAAAAAAAAAAAAAAAAABbQ29udGVudF9UeXBlc10u&#10;eG1sUEsBAi0AFAAGAAgAAAAhADj9If/WAAAAlAEAAAsAAAAAAAAAAAAAAAAALwEAAF9yZWxzLy5y&#10;ZWxzUEsBAi0AFAAGAAgAAAAhAHilY40kAgAAPwQAAA4AAAAAAAAAAAAAAAAALgIAAGRycy9lMm9E&#10;b2MueG1sUEsBAi0AFAAGAAgAAAAhAG5ihQvhAAAADQEAAA8AAAAAAAAAAAAAAAAAfgQAAGRycy9k&#10;b3ducmV2LnhtbFBLBQYAAAAABAAEAPMAAACMBQAAAAA=&#10;" filled="t" strokecolor="gray" strokeweight="2.25pt">
                      <v:textbox inset=",0,,0">
                        <w:txbxContent>
                          <w:p w14:paraId="6DF458C2" w14:textId="77777777" w:rsidR="002E47DF" w:rsidRDefault="002E47DF" w:rsidP="003E6B83">
                            <w:pPr>
                              <w:jc w:val="center"/>
                            </w:pPr>
                          </w:p>
                        </w:txbxContent>
                      </v:textbox>
                      <w10:wrap anchorx="page" anchory="page"/>
                    </v:shape>
                  </w:pict>
                </mc:Fallback>
              </mc:AlternateContent>
            </w:r>
            <w:r w:rsidR="002E47DF">
              <w:rPr>
                <w:b/>
              </w:rPr>
              <w:t>STANDARD OPERATING PROCEDURE - CONFIDENTIAL</w:t>
            </w:r>
          </w:p>
          <w:p w14:paraId="6D56653C" w14:textId="77777777" w:rsidR="002E47DF" w:rsidRDefault="0061771B">
            <w:pPr>
              <w:pStyle w:val="Footer"/>
              <w:jc w:val="center"/>
            </w:pPr>
            <w:r>
              <w:rPr>
                <w:noProof/>
              </w:rPr>
              <mc:AlternateContent>
                <mc:Choice Requires="wps">
                  <w:drawing>
                    <wp:anchor distT="4294967292" distB="4294967292" distL="114300" distR="114300" simplePos="0" relativeHeight="251659264" behindDoc="1" locked="0" layoutInCell="1" allowOverlap="1" wp14:anchorId="4CC481FC" wp14:editId="29BB7119">
                      <wp:simplePos x="0" y="0"/>
                      <wp:positionH relativeFrom="page">
                        <wp:posOffset>1431925</wp:posOffset>
                      </wp:positionH>
                      <wp:positionV relativeFrom="page">
                        <wp:posOffset>9648824</wp:posOffset>
                      </wp:positionV>
                      <wp:extent cx="5518150" cy="0"/>
                      <wp:effectExtent l="0" t="0" r="25400" b="19050"/>
                      <wp:wrapNone/>
                      <wp:docPr id="1" name="AutoShape 5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>
                                <a:off x="0" y="0"/>
                                <a:ext cx="5518150" cy="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12700">
                                <a:solidFill>
                                  <a:srgbClr val="80808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bottom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type w14:anchorId="22B529B9" id="_x0000_t32" coordsize="21600,21600" o:spt="32" o:oned="t" path="m,l21600,21600e" filled="f">
                      <v:path arrowok="t" fillok="f" o:connecttype="none"/>
                      <o:lock v:ext="edit" shapetype="t"/>
                    </v:shapetype>
                    <v:shape id="AutoShape 5" o:spid="_x0000_s1026" type="#_x0000_t32" style="position:absolute;margin-left:112.75pt;margin-top:759.75pt;width:434.5pt;height:0;z-index:-251657216;visibility:visible;mso-wrap-style:square;mso-width-percent:0;mso-height-percent:0;mso-wrap-distance-left:9pt;mso-wrap-distance-top:-1e-4mm;mso-wrap-distance-right:9pt;mso-wrap-distance-bottom:-1e-4mm;mso-position-horizontal:absolute;mso-position-horizontal-relative:page;mso-position-vertical:absolute;mso-position-vertical-relative:page;mso-width-percent:0;mso-height-percent:0;mso-width-relative:page;mso-height-relative:bottom-margin-area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9sgUHwIAADwEAAAOAAAAZHJzL2Uyb0RvYy54bWysU8GO2jAQvVfqP1i5QxIadtmIsFol0Mu2&#10;i7TbDzC2k1hNPJZtCKjqv3dsCGLbS1VVSGacmXnzZt54+XjsO3IQxkpQRZROk4gIxYBL1RTRt7fN&#10;ZBER66jitAMliugkbPS4+vhhOehczKCFjgtDEETZfNBF1Dqn8zi2rBU9tVPQQqGzBtNTh1fTxNzQ&#10;AdH7Lp4lyV08gOHaABPW4tfq7IxWAb+uBXMvdW2FI10RITcXThPOnT/j1ZLmjaG6lexCg/4Di55K&#10;hUWvUBV1lOyN/AOql8yAhdpNGfQx1LVkIvSA3aTJb928tlSL0AsOx+rrmOz/g2VfD1tDJEftIqJo&#10;jxI97R2EymTuxzNom2NUqbbGN8iO6lU/A/tuiYKypaoRIfjtpDE39RnxuxR/sRqL7IYvwDGGIn6Y&#10;1bE2vYfEKZBjkOR0lUQcHWH4cT5PF+kclWOjL6b5mKiNdZ8F9MQbRWSdobJpXQlKofBg0lCGHp6t&#10;87RoPib4qgo2suuC/p0iA3Kf3SdJyLDQSe69Ps6aZld2hhwortAi8b/QJHpuwwzsFQ9oraB8fbEd&#10;ld3Zxuqd8njYGfK5WOcd+fGQPKwX60U2yWZ360mWVNXkaVNmk7tNej+vPlVlWaU/PbU0y1vJuVCe&#10;3bivafZ3+3B5OedNu27sdQ7xe/QwMCQ7/gfSQVqv5nkvdsBPWzNKjisagi/Pyb+B2zvat49+9QsA&#10;AP//AwBQSwMEFAAGAAgAAAAhAL2BZeLfAAAADgEAAA8AAABkcnMvZG93bnJldi54bWxMj81OwzAQ&#10;hO9IvIO1SFwQtRuRqA1xKijqoeJE4dCjGy9xwD9R7LTh7dkeKrjN7oxmv61Wk7PsiEPsgpcwnwlg&#10;6JugO99K+Hjf3C+AxaS8VjZ4lPCDEVb19VWlSh1O/g2Pu9QyKvGxVBJMSn3JeWwMOhVnoUdP3mcY&#10;nEo0Di3XgzpRubM8E6LgTnWeLhjV49pg870bnYQNGvscFtnLdnwVRdzv1d36q5Dy9mZ6egSWcEp/&#10;YTjjEzrUxHQIo9eRWQlZlucUJSOfL0mdI2L5QOpw2fG64v/fqH8BAAD//wMAUEsBAi0AFAAGAAgA&#10;AAAhALaDOJL+AAAA4QEAABMAAAAAAAAAAAAAAAAAAAAAAFtDb250ZW50X1R5cGVzXS54bWxQSwEC&#10;LQAUAAYACAAAACEAOP0h/9YAAACUAQAACwAAAAAAAAAAAAAAAAAvAQAAX3JlbHMvLnJlbHNQSwEC&#10;LQAUAAYACAAAACEAVvbIFB8CAAA8BAAADgAAAAAAAAAAAAAAAAAuAgAAZHJzL2Uyb0RvYy54bWxQ&#10;SwECLQAUAAYACAAAACEAvYFl4t8AAAAOAQAADwAAAAAAAAAAAAAAAAB5BAAAZHJzL2Rvd25yZXYu&#10;eG1sUEsFBgAAAAAEAAQA8wAAAIUFAAAAAA==&#10;" strokecolor="gray" strokeweight="1pt">
                      <w10:wrap anchorx="page" anchory="page"/>
                    </v:shape>
                  </w:pict>
                </mc:Fallback>
              </mc:AlternateContent>
            </w:r>
            <w:r w:rsidR="002E47DF">
              <w:t xml:space="preserve">Page </w:t>
            </w:r>
            <w:r w:rsidR="00C72761">
              <w:rPr>
                <w:b/>
                <w:bCs/>
                <w:sz w:val="24"/>
                <w:szCs w:val="24"/>
              </w:rPr>
              <w:fldChar w:fldCharType="begin"/>
            </w:r>
            <w:r w:rsidR="002E47DF">
              <w:rPr>
                <w:b/>
                <w:bCs/>
              </w:rPr>
              <w:instrText xml:space="preserve"> PAGE </w:instrText>
            </w:r>
            <w:r w:rsidR="00C72761">
              <w:rPr>
                <w:b/>
                <w:bCs/>
                <w:sz w:val="24"/>
                <w:szCs w:val="24"/>
              </w:rPr>
              <w:fldChar w:fldCharType="separate"/>
            </w:r>
            <w:r w:rsidR="009F7942">
              <w:rPr>
                <w:b/>
                <w:bCs/>
                <w:noProof/>
              </w:rPr>
              <w:t>1</w:t>
            </w:r>
            <w:r w:rsidR="00C72761">
              <w:rPr>
                <w:b/>
                <w:bCs/>
                <w:sz w:val="24"/>
                <w:szCs w:val="24"/>
              </w:rPr>
              <w:fldChar w:fldCharType="end"/>
            </w:r>
            <w:r w:rsidR="002E47DF">
              <w:t xml:space="preserve"> of </w:t>
            </w:r>
            <w:r w:rsidR="00C72761" w:rsidRPr="00986E1B">
              <w:rPr>
                <w:b/>
                <w:bCs/>
              </w:rPr>
              <w:fldChar w:fldCharType="begin"/>
            </w:r>
            <w:r w:rsidR="002E47DF" w:rsidRPr="00986E1B">
              <w:rPr>
                <w:b/>
                <w:bCs/>
              </w:rPr>
              <w:instrText xml:space="preserve"> NUMPAGES  </w:instrText>
            </w:r>
            <w:r w:rsidR="00C72761" w:rsidRPr="00986E1B">
              <w:rPr>
                <w:b/>
                <w:bCs/>
              </w:rPr>
              <w:fldChar w:fldCharType="separate"/>
            </w:r>
            <w:r w:rsidR="009F7942">
              <w:rPr>
                <w:b/>
                <w:bCs/>
                <w:noProof/>
              </w:rPr>
              <w:t>3</w:t>
            </w:r>
            <w:r w:rsidR="00C72761" w:rsidRPr="00986E1B">
              <w:rPr>
                <w:b/>
                <w:bCs/>
              </w:rPr>
              <w:fldChar w:fldCharType="end"/>
            </w:r>
          </w:p>
        </w:sdtContent>
      </w:sdt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D5FCEC5" w14:textId="77777777" w:rsidR="002E47DF" w:rsidRDefault="002E47DF" w:rsidP="00A0736F">
      <w:pPr>
        <w:spacing w:after="0" w:line="240" w:lineRule="auto"/>
      </w:pPr>
      <w:r>
        <w:separator/>
      </w:r>
    </w:p>
  </w:footnote>
  <w:footnote w:type="continuationSeparator" w:id="0">
    <w:p w14:paraId="6F403B97" w14:textId="77777777" w:rsidR="002E47DF" w:rsidRDefault="002E47DF" w:rsidP="00A0736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5023" w:type="pct"/>
      <w:tblBorders>
        <w:bottom w:val="single" w:sz="18" w:space="0" w:color="808080"/>
        <w:insideV w:val="single" w:sz="18" w:space="0" w:color="808080"/>
      </w:tblBorders>
      <w:tblCellMar>
        <w:top w:w="72" w:type="dxa"/>
        <w:left w:w="115" w:type="dxa"/>
        <w:bottom w:w="72" w:type="dxa"/>
        <w:right w:w="115" w:type="dxa"/>
      </w:tblCellMar>
      <w:tblLook w:val="04A0" w:firstRow="1" w:lastRow="0" w:firstColumn="1" w:lastColumn="0" w:noHBand="0" w:noVBand="1"/>
    </w:tblPr>
    <w:tblGrid>
      <w:gridCol w:w="4565"/>
      <w:gridCol w:w="4838"/>
    </w:tblGrid>
    <w:tr w:rsidR="002E47DF" w14:paraId="05AB3F2E" w14:textId="77777777" w:rsidTr="00961385">
      <w:trPr>
        <w:trHeight w:val="825"/>
      </w:trPr>
      <w:tc>
        <w:tcPr>
          <w:tcW w:w="4435" w:type="dxa"/>
        </w:tcPr>
        <w:p w14:paraId="53490B80" w14:textId="77777777" w:rsidR="002E47DF" w:rsidRDefault="00B5796B" w:rsidP="00870E9C">
          <w:pPr>
            <w:pStyle w:val="Header"/>
            <w:jc w:val="center"/>
            <w:rPr>
              <w:rFonts w:ascii="Cambria" w:eastAsia="Times New Roman" w:hAnsi="Cambria"/>
              <w:sz w:val="36"/>
              <w:szCs w:val="36"/>
            </w:rPr>
          </w:pPr>
          <w:r>
            <w:rPr>
              <w:rFonts w:ascii="Cambria" w:eastAsia="Times New Roman" w:hAnsi="Cambria"/>
              <w:noProof/>
              <w:sz w:val="36"/>
              <w:szCs w:val="36"/>
            </w:rPr>
            <w:drawing>
              <wp:inline distT="0" distB="0" distL="0" distR="0" wp14:anchorId="3F2DCF25" wp14:editId="5B709D13">
                <wp:extent cx="2752725" cy="466684"/>
                <wp:effectExtent l="0" t="0" r="0" b="0"/>
                <wp:docPr id="5" name="Picture 5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betco_CMYK.jpg"/>
                        <pic:cNvPicPr/>
                      </pic:nvPicPr>
                      <pic:blipFill>
                        <a:blip r:embed="rId1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754473" cy="46698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5199" w:type="dxa"/>
        </w:tcPr>
        <w:p w14:paraId="344B03F8" w14:textId="68732D3D" w:rsidR="005B7C6D" w:rsidRPr="00966C20" w:rsidRDefault="002E47DF" w:rsidP="005B7C6D">
          <w:pPr>
            <w:pStyle w:val="Header"/>
            <w:spacing w:after="0" w:line="240" w:lineRule="auto"/>
            <w:jc w:val="center"/>
            <w:rPr>
              <w:rFonts w:ascii="Arial" w:eastAsia="Times New Roman" w:hAnsi="Arial" w:cs="Arial"/>
              <w:b/>
              <w:bCs/>
              <w:sz w:val="24"/>
              <w:szCs w:val="24"/>
            </w:rPr>
          </w:pPr>
          <w:r>
            <w:rPr>
              <w:rFonts w:ascii="Arial" w:eastAsia="Times New Roman" w:hAnsi="Arial" w:cs="Arial"/>
              <w:b/>
              <w:bCs/>
              <w:sz w:val="24"/>
              <w:szCs w:val="24"/>
            </w:rPr>
            <w:t>SOP-</w:t>
          </w:r>
          <w:r w:rsidR="006A08EE">
            <w:rPr>
              <w:rFonts w:ascii="Arial" w:eastAsia="Times New Roman" w:hAnsi="Arial" w:cs="Arial"/>
              <w:b/>
              <w:bCs/>
              <w:sz w:val="24"/>
              <w:szCs w:val="24"/>
            </w:rPr>
            <w:t>EQ</w:t>
          </w:r>
          <w:r>
            <w:rPr>
              <w:rFonts w:ascii="Arial" w:eastAsia="Times New Roman" w:hAnsi="Arial" w:cs="Arial"/>
              <w:b/>
              <w:bCs/>
              <w:sz w:val="24"/>
              <w:szCs w:val="24"/>
            </w:rPr>
            <w:t>-</w:t>
          </w:r>
          <w:r w:rsidR="001A2B26">
            <w:rPr>
              <w:rFonts w:ascii="Arial" w:eastAsia="Times New Roman" w:hAnsi="Arial" w:cs="Arial"/>
              <w:b/>
              <w:bCs/>
              <w:sz w:val="24"/>
              <w:szCs w:val="24"/>
            </w:rPr>
            <w:t>077</w:t>
          </w:r>
          <w:r w:rsidR="00793A23">
            <w:rPr>
              <w:rFonts w:ascii="Arial" w:eastAsia="Times New Roman" w:hAnsi="Arial" w:cs="Arial"/>
              <w:b/>
              <w:bCs/>
              <w:sz w:val="24"/>
              <w:szCs w:val="24"/>
            </w:rPr>
            <w:t>-0</w:t>
          </w:r>
          <w:r w:rsidR="00372D73">
            <w:rPr>
              <w:rFonts w:ascii="Arial" w:eastAsia="Times New Roman" w:hAnsi="Arial" w:cs="Arial"/>
              <w:b/>
              <w:bCs/>
              <w:sz w:val="24"/>
              <w:szCs w:val="24"/>
            </w:rPr>
            <w:t>4</w:t>
          </w:r>
        </w:p>
        <w:p w14:paraId="3CE40C19" w14:textId="3923C619" w:rsidR="002E47DF" w:rsidRDefault="00C47383" w:rsidP="00B5796B">
          <w:pPr>
            <w:spacing w:after="0" w:line="240" w:lineRule="auto"/>
            <w:jc w:val="center"/>
            <w:rPr>
              <w:b/>
              <w:i/>
              <w:sz w:val="24"/>
              <w:szCs w:val="24"/>
            </w:rPr>
          </w:pPr>
          <w:r>
            <w:rPr>
              <w:b/>
              <w:i/>
              <w:sz w:val="24"/>
              <w:szCs w:val="24"/>
            </w:rPr>
            <w:t>Propane Machine Battery Load Testing</w:t>
          </w:r>
        </w:p>
        <w:p w14:paraId="13B0EE1B" w14:textId="77777777" w:rsidR="002E47DF" w:rsidRPr="006416EB" w:rsidRDefault="00C958E2" w:rsidP="00C47383">
          <w:pPr>
            <w:spacing w:after="0" w:line="240" w:lineRule="auto"/>
            <w:jc w:val="center"/>
            <w:rPr>
              <w:b/>
              <w:i/>
              <w:sz w:val="24"/>
              <w:szCs w:val="24"/>
            </w:rPr>
          </w:pPr>
          <w:r>
            <w:rPr>
              <w:b/>
              <w:i/>
              <w:sz w:val="24"/>
              <w:szCs w:val="24"/>
            </w:rPr>
            <w:t>Release</w:t>
          </w:r>
          <w:r w:rsidR="002E47DF">
            <w:rPr>
              <w:b/>
              <w:i/>
              <w:sz w:val="24"/>
              <w:szCs w:val="24"/>
            </w:rPr>
            <w:t xml:space="preserve"> Date:</w:t>
          </w:r>
          <w:r w:rsidR="003B7D21">
            <w:rPr>
              <w:b/>
              <w:i/>
              <w:sz w:val="24"/>
              <w:szCs w:val="24"/>
            </w:rPr>
            <w:t xml:space="preserve"> </w:t>
          </w:r>
          <w:r w:rsidR="00566A17">
            <w:rPr>
              <w:b/>
              <w:i/>
              <w:sz w:val="24"/>
              <w:szCs w:val="24"/>
            </w:rPr>
            <w:t>4/10/2015</w:t>
          </w:r>
        </w:p>
      </w:tc>
    </w:tr>
  </w:tbl>
  <w:p w14:paraId="15A37220" w14:textId="77777777" w:rsidR="002E47DF" w:rsidRPr="00870E9C" w:rsidRDefault="002E47DF" w:rsidP="00961385">
    <w:pPr>
      <w:pStyle w:val="Header"/>
      <w:spacing w:after="0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5023" w:type="pct"/>
      <w:tblBorders>
        <w:bottom w:val="single" w:sz="18" w:space="0" w:color="808080"/>
        <w:insideV w:val="single" w:sz="18" w:space="0" w:color="808080"/>
      </w:tblBorders>
      <w:tblCellMar>
        <w:top w:w="72" w:type="dxa"/>
        <w:left w:w="115" w:type="dxa"/>
        <w:bottom w:w="72" w:type="dxa"/>
        <w:right w:w="115" w:type="dxa"/>
      </w:tblCellMar>
      <w:tblLook w:val="04A0" w:firstRow="1" w:lastRow="0" w:firstColumn="1" w:lastColumn="0" w:noHBand="0" w:noVBand="1"/>
    </w:tblPr>
    <w:tblGrid>
      <w:gridCol w:w="4565"/>
      <w:gridCol w:w="4838"/>
    </w:tblGrid>
    <w:tr w:rsidR="002E47DF" w:rsidRPr="00966C20" w14:paraId="3599C4CE" w14:textId="77777777" w:rsidTr="00961385">
      <w:trPr>
        <w:trHeight w:val="1185"/>
      </w:trPr>
      <w:tc>
        <w:tcPr>
          <w:tcW w:w="4435" w:type="dxa"/>
        </w:tcPr>
        <w:p w14:paraId="30023D52" w14:textId="77777777" w:rsidR="002E47DF" w:rsidRDefault="00B5796B" w:rsidP="006416EB">
          <w:pPr>
            <w:pStyle w:val="Header"/>
            <w:jc w:val="center"/>
            <w:rPr>
              <w:rFonts w:ascii="Cambria" w:eastAsia="Times New Roman" w:hAnsi="Cambria"/>
              <w:sz w:val="36"/>
              <w:szCs w:val="36"/>
            </w:rPr>
          </w:pPr>
          <w:r>
            <w:rPr>
              <w:rFonts w:ascii="Cambria" w:eastAsia="Times New Roman" w:hAnsi="Cambria"/>
              <w:noProof/>
              <w:sz w:val="36"/>
              <w:szCs w:val="36"/>
            </w:rPr>
            <w:drawing>
              <wp:inline distT="0" distB="0" distL="0" distR="0" wp14:anchorId="16EE89AD" wp14:editId="58247129">
                <wp:extent cx="2752725" cy="466684"/>
                <wp:effectExtent l="0" t="0" r="0" b="0"/>
                <wp:docPr id="6" name="Picture 6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betco_CMYK.jpg"/>
                        <pic:cNvPicPr/>
                      </pic:nvPicPr>
                      <pic:blipFill>
                        <a:blip r:embed="rId1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754473" cy="46698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5199" w:type="dxa"/>
        </w:tcPr>
        <w:p w14:paraId="60F73C84" w14:textId="77777777" w:rsidR="004B6A16" w:rsidRPr="00966C20" w:rsidRDefault="004B6A16" w:rsidP="00B5796B">
          <w:pPr>
            <w:pStyle w:val="Header"/>
            <w:spacing w:after="0" w:line="240" w:lineRule="auto"/>
            <w:jc w:val="center"/>
            <w:rPr>
              <w:rFonts w:ascii="Arial" w:eastAsia="Times New Roman" w:hAnsi="Arial" w:cs="Arial"/>
              <w:b/>
              <w:bCs/>
              <w:sz w:val="24"/>
              <w:szCs w:val="24"/>
            </w:rPr>
          </w:pPr>
          <w:r>
            <w:rPr>
              <w:rFonts w:ascii="Arial" w:eastAsia="Times New Roman" w:hAnsi="Arial" w:cs="Arial"/>
              <w:b/>
              <w:bCs/>
              <w:sz w:val="24"/>
              <w:szCs w:val="24"/>
            </w:rPr>
            <w:t>SOP-XX-000-00</w:t>
          </w:r>
        </w:p>
        <w:p w14:paraId="07D989F8" w14:textId="77777777" w:rsidR="004B6A16" w:rsidRDefault="004B6A16" w:rsidP="00B5796B">
          <w:pPr>
            <w:spacing w:after="0" w:line="240" w:lineRule="auto"/>
            <w:jc w:val="center"/>
            <w:rPr>
              <w:b/>
              <w:i/>
              <w:sz w:val="24"/>
              <w:szCs w:val="24"/>
            </w:rPr>
          </w:pPr>
          <w:r>
            <w:rPr>
              <w:b/>
              <w:i/>
              <w:sz w:val="24"/>
              <w:szCs w:val="24"/>
            </w:rPr>
            <w:t>SOP Title</w:t>
          </w:r>
        </w:p>
        <w:p w14:paraId="3F8EA5CB" w14:textId="77777777" w:rsidR="004B6A16" w:rsidRDefault="004B6A16" w:rsidP="00B5796B">
          <w:pPr>
            <w:spacing w:after="0" w:line="240" w:lineRule="auto"/>
            <w:jc w:val="center"/>
            <w:rPr>
              <w:b/>
              <w:i/>
              <w:sz w:val="24"/>
              <w:szCs w:val="24"/>
            </w:rPr>
          </w:pPr>
          <w:r>
            <w:rPr>
              <w:b/>
              <w:i/>
              <w:sz w:val="24"/>
              <w:szCs w:val="24"/>
            </w:rPr>
            <w:t>Release Date:</w:t>
          </w:r>
        </w:p>
        <w:p w14:paraId="5E7B2726" w14:textId="77777777" w:rsidR="0026321C" w:rsidRPr="006416EB" w:rsidRDefault="004B6A16" w:rsidP="00B5796B">
          <w:pPr>
            <w:spacing w:after="0" w:line="240" w:lineRule="auto"/>
            <w:jc w:val="center"/>
            <w:rPr>
              <w:b/>
              <w:i/>
              <w:sz w:val="24"/>
              <w:szCs w:val="24"/>
            </w:rPr>
          </w:pPr>
          <w:r>
            <w:rPr>
              <w:b/>
              <w:i/>
              <w:sz w:val="24"/>
              <w:szCs w:val="24"/>
            </w:rPr>
            <w:t>Supersedes Revision Released:</w:t>
          </w:r>
        </w:p>
      </w:tc>
    </w:tr>
  </w:tbl>
  <w:p w14:paraId="671FF12B" w14:textId="77777777" w:rsidR="002E47DF" w:rsidRDefault="002E47DF" w:rsidP="00B5796B">
    <w:pPr>
      <w:pStyle w:val="Header"/>
      <w:spacing w:after="0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66410D"/>
    <w:multiLevelType w:val="hybridMultilevel"/>
    <w:tmpl w:val="DFBCD722"/>
    <w:lvl w:ilvl="0" w:tplc="D6BEC06E">
      <w:start w:val="1"/>
      <w:numFmt w:val="upperLetter"/>
      <w:lvlText w:val="%1."/>
      <w:lvlJc w:val="left"/>
      <w:pPr>
        <w:ind w:left="1230" w:hanging="360"/>
      </w:pPr>
      <w:rPr>
        <w:rFonts w:ascii="Arial" w:hAnsi="Arial" w:cs="Arial" w:hint="default"/>
        <w:b w:val="0"/>
        <w:sz w:val="20"/>
      </w:rPr>
    </w:lvl>
    <w:lvl w:ilvl="1" w:tplc="04090019" w:tentative="1">
      <w:start w:val="1"/>
      <w:numFmt w:val="lowerLetter"/>
      <w:lvlText w:val="%2."/>
      <w:lvlJc w:val="left"/>
      <w:pPr>
        <w:ind w:left="1950" w:hanging="360"/>
      </w:pPr>
    </w:lvl>
    <w:lvl w:ilvl="2" w:tplc="0409001B" w:tentative="1">
      <w:start w:val="1"/>
      <w:numFmt w:val="lowerRoman"/>
      <w:lvlText w:val="%3."/>
      <w:lvlJc w:val="right"/>
      <w:pPr>
        <w:ind w:left="2670" w:hanging="180"/>
      </w:pPr>
    </w:lvl>
    <w:lvl w:ilvl="3" w:tplc="0409000F" w:tentative="1">
      <w:start w:val="1"/>
      <w:numFmt w:val="decimal"/>
      <w:lvlText w:val="%4."/>
      <w:lvlJc w:val="left"/>
      <w:pPr>
        <w:ind w:left="3390" w:hanging="360"/>
      </w:pPr>
    </w:lvl>
    <w:lvl w:ilvl="4" w:tplc="04090019" w:tentative="1">
      <w:start w:val="1"/>
      <w:numFmt w:val="lowerLetter"/>
      <w:lvlText w:val="%5."/>
      <w:lvlJc w:val="left"/>
      <w:pPr>
        <w:ind w:left="4110" w:hanging="360"/>
      </w:pPr>
    </w:lvl>
    <w:lvl w:ilvl="5" w:tplc="0409001B" w:tentative="1">
      <w:start w:val="1"/>
      <w:numFmt w:val="lowerRoman"/>
      <w:lvlText w:val="%6."/>
      <w:lvlJc w:val="right"/>
      <w:pPr>
        <w:ind w:left="4830" w:hanging="180"/>
      </w:pPr>
    </w:lvl>
    <w:lvl w:ilvl="6" w:tplc="0409000F" w:tentative="1">
      <w:start w:val="1"/>
      <w:numFmt w:val="decimal"/>
      <w:lvlText w:val="%7."/>
      <w:lvlJc w:val="left"/>
      <w:pPr>
        <w:ind w:left="5550" w:hanging="360"/>
      </w:pPr>
    </w:lvl>
    <w:lvl w:ilvl="7" w:tplc="04090019" w:tentative="1">
      <w:start w:val="1"/>
      <w:numFmt w:val="lowerLetter"/>
      <w:lvlText w:val="%8."/>
      <w:lvlJc w:val="left"/>
      <w:pPr>
        <w:ind w:left="6270" w:hanging="360"/>
      </w:pPr>
    </w:lvl>
    <w:lvl w:ilvl="8" w:tplc="0409001B" w:tentative="1">
      <w:start w:val="1"/>
      <w:numFmt w:val="lowerRoman"/>
      <w:lvlText w:val="%9."/>
      <w:lvlJc w:val="right"/>
      <w:pPr>
        <w:ind w:left="6990" w:hanging="180"/>
      </w:pPr>
    </w:lvl>
  </w:abstractNum>
  <w:abstractNum w:abstractNumId="1" w15:restartNumberingAfterBreak="0">
    <w:nsid w:val="02F8162C"/>
    <w:multiLevelType w:val="hybridMultilevel"/>
    <w:tmpl w:val="2E14076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6202A8A"/>
    <w:multiLevelType w:val="hybridMultilevel"/>
    <w:tmpl w:val="6FCC5150"/>
    <w:lvl w:ilvl="0" w:tplc="CD443CAC">
      <w:start w:val="1"/>
      <w:numFmt w:val="decimalZero"/>
      <w:lvlText w:val="4.%1"/>
      <w:lvlJc w:val="left"/>
      <w:pPr>
        <w:ind w:left="720" w:hanging="360"/>
      </w:pPr>
      <w:rPr>
        <w:rFonts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6384820"/>
    <w:multiLevelType w:val="multilevel"/>
    <w:tmpl w:val="7F28B39A"/>
    <w:lvl w:ilvl="0">
      <w:start w:val="4"/>
      <w:numFmt w:val="decimal"/>
      <w:lvlText w:val="%1"/>
      <w:lvlJc w:val="left"/>
      <w:pPr>
        <w:ind w:left="510" w:hanging="510"/>
      </w:pPr>
      <w:rPr>
        <w:rFonts w:cs="Times New Roman" w:hint="default"/>
        <w:b/>
      </w:rPr>
    </w:lvl>
    <w:lvl w:ilvl="1">
      <w:start w:val="1"/>
      <w:numFmt w:val="decimalZero"/>
      <w:lvlText w:val="%1.%2"/>
      <w:lvlJc w:val="left"/>
      <w:pPr>
        <w:ind w:left="870" w:hanging="510"/>
      </w:pPr>
      <w:rPr>
        <w:rFonts w:cs="Times New Roman" w:hint="default"/>
        <w:b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cs="Times New Roman" w:hint="default"/>
        <w:b/>
      </w:rPr>
    </w:lvl>
    <w:lvl w:ilvl="3">
      <w:start w:val="1"/>
      <w:numFmt w:val="decimal"/>
      <w:lvlText w:val="%1.%2.%3.%4"/>
      <w:lvlJc w:val="left"/>
      <w:pPr>
        <w:ind w:left="1800" w:hanging="720"/>
      </w:pPr>
      <w:rPr>
        <w:rFonts w:cs="Times New Roman" w:hint="default"/>
        <w:b/>
      </w:rPr>
    </w:lvl>
    <w:lvl w:ilvl="4">
      <w:start w:val="1"/>
      <w:numFmt w:val="decimal"/>
      <w:lvlText w:val="%1.%2.%3.%4.%5"/>
      <w:lvlJc w:val="left"/>
      <w:pPr>
        <w:ind w:left="2520" w:hanging="1080"/>
      </w:pPr>
      <w:rPr>
        <w:rFonts w:cs="Times New Roman" w:hint="default"/>
        <w:b/>
      </w:rPr>
    </w:lvl>
    <w:lvl w:ilvl="5">
      <w:start w:val="1"/>
      <w:numFmt w:val="decimal"/>
      <w:lvlText w:val="%1.%2.%3.%4.%5.%6"/>
      <w:lvlJc w:val="left"/>
      <w:pPr>
        <w:ind w:left="2880" w:hanging="1080"/>
      </w:pPr>
      <w:rPr>
        <w:rFonts w:cs="Times New Roman" w:hint="default"/>
        <w:b/>
      </w:rPr>
    </w:lvl>
    <w:lvl w:ilvl="6">
      <w:start w:val="1"/>
      <w:numFmt w:val="decimal"/>
      <w:lvlText w:val="%1.%2.%3.%4.%5.%6.%7"/>
      <w:lvlJc w:val="left"/>
      <w:pPr>
        <w:ind w:left="3600" w:hanging="1440"/>
      </w:pPr>
      <w:rPr>
        <w:rFonts w:cs="Times New Roman" w:hint="default"/>
        <w:b/>
      </w:rPr>
    </w:lvl>
    <w:lvl w:ilvl="7">
      <w:start w:val="1"/>
      <w:numFmt w:val="decimal"/>
      <w:lvlText w:val="%1.%2.%3.%4.%5.%6.%7.%8"/>
      <w:lvlJc w:val="left"/>
      <w:pPr>
        <w:ind w:left="3960" w:hanging="1440"/>
      </w:pPr>
      <w:rPr>
        <w:rFonts w:cs="Times New Roman" w:hint="default"/>
        <w:b/>
      </w:rPr>
    </w:lvl>
    <w:lvl w:ilvl="8">
      <w:start w:val="1"/>
      <w:numFmt w:val="decimal"/>
      <w:lvlText w:val="%1.%2.%3.%4.%5.%6.%7.%8.%9"/>
      <w:lvlJc w:val="left"/>
      <w:pPr>
        <w:ind w:left="4680" w:hanging="1800"/>
      </w:pPr>
      <w:rPr>
        <w:rFonts w:cs="Times New Roman" w:hint="default"/>
        <w:b/>
      </w:rPr>
    </w:lvl>
  </w:abstractNum>
  <w:abstractNum w:abstractNumId="4" w15:restartNumberingAfterBreak="0">
    <w:nsid w:val="07EA46FD"/>
    <w:multiLevelType w:val="hybridMultilevel"/>
    <w:tmpl w:val="578E7490"/>
    <w:lvl w:ilvl="0" w:tplc="04090017">
      <w:start w:val="1"/>
      <w:numFmt w:val="lowerLetter"/>
      <w:lvlText w:val="%1)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0FED2816"/>
    <w:multiLevelType w:val="hybridMultilevel"/>
    <w:tmpl w:val="656690B8"/>
    <w:lvl w:ilvl="0" w:tplc="1AEEA736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" w15:restartNumberingAfterBreak="0">
    <w:nsid w:val="13CA5974"/>
    <w:multiLevelType w:val="multilevel"/>
    <w:tmpl w:val="7F28B39A"/>
    <w:lvl w:ilvl="0">
      <w:start w:val="4"/>
      <w:numFmt w:val="decimal"/>
      <w:lvlText w:val="%1"/>
      <w:lvlJc w:val="left"/>
      <w:pPr>
        <w:ind w:left="510" w:hanging="510"/>
      </w:pPr>
      <w:rPr>
        <w:rFonts w:cs="Times New Roman" w:hint="default"/>
        <w:b/>
      </w:rPr>
    </w:lvl>
    <w:lvl w:ilvl="1">
      <w:start w:val="1"/>
      <w:numFmt w:val="decimalZero"/>
      <w:lvlText w:val="%1.%2"/>
      <w:lvlJc w:val="left"/>
      <w:pPr>
        <w:ind w:left="870" w:hanging="510"/>
      </w:pPr>
      <w:rPr>
        <w:rFonts w:cs="Times New Roman" w:hint="default"/>
        <w:b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cs="Times New Roman" w:hint="default"/>
        <w:b/>
      </w:rPr>
    </w:lvl>
    <w:lvl w:ilvl="3">
      <w:start w:val="1"/>
      <w:numFmt w:val="decimal"/>
      <w:lvlText w:val="%1.%2.%3.%4"/>
      <w:lvlJc w:val="left"/>
      <w:pPr>
        <w:ind w:left="1800" w:hanging="720"/>
      </w:pPr>
      <w:rPr>
        <w:rFonts w:cs="Times New Roman" w:hint="default"/>
        <w:b/>
      </w:rPr>
    </w:lvl>
    <w:lvl w:ilvl="4">
      <w:start w:val="1"/>
      <w:numFmt w:val="decimal"/>
      <w:lvlText w:val="%1.%2.%3.%4.%5"/>
      <w:lvlJc w:val="left"/>
      <w:pPr>
        <w:ind w:left="2520" w:hanging="1080"/>
      </w:pPr>
      <w:rPr>
        <w:rFonts w:cs="Times New Roman" w:hint="default"/>
        <w:b/>
      </w:rPr>
    </w:lvl>
    <w:lvl w:ilvl="5">
      <w:start w:val="1"/>
      <w:numFmt w:val="decimal"/>
      <w:lvlText w:val="%1.%2.%3.%4.%5.%6"/>
      <w:lvlJc w:val="left"/>
      <w:pPr>
        <w:ind w:left="2880" w:hanging="1080"/>
      </w:pPr>
      <w:rPr>
        <w:rFonts w:cs="Times New Roman" w:hint="default"/>
        <w:b/>
      </w:rPr>
    </w:lvl>
    <w:lvl w:ilvl="6">
      <w:start w:val="1"/>
      <w:numFmt w:val="decimal"/>
      <w:lvlText w:val="%1.%2.%3.%4.%5.%6.%7"/>
      <w:lvlJc w:val="left"/>
      <w:pPr>
        <w:ind w:left="3600" w:hanging="1440"/>
      </w:pPr>
      <w:rPr>
        <w:rFonts w:cs="Times New Roman" w:hint="default"/>
        <w:b/>
      </w:rPr>
    </w:lvl>
    <w:lvl w:ilvl="7">
      <w:start w:val="1"/>
      <w:numFmt w:val="decimal"/>
      <w:lvlText w:val="%1.%2.%3.%4.%5.%6.%7.%8"/>
      <w:lvlJc w:val="left"/>
      <w:pPr>
        <w:ind w:left="3960" w:hanging="1440"/>
      </w:pPr>
      <w:rPr>
        <w:rFonts w:cs="Times New Roman" w:hint="default"/>
        <w:b/>
      </w:rPr>
    </w:lvl>
    <w:lvl w:ilvl="8">
      <w:start w:val="1"/>
      <w:numFmt w:val="decimal"/>
      <w:lvlText w:val="%1.%2.%3.%4.%5.%6.%7.%8.%9"/>
      <w:lvlJc w:val="left"/>
      <w:pPr>
        <w:ind w:left="4680" w:hanging="1800"/>
      </w:pPr>
      <w:rPr>
        <w:rFonts w:cs="Times New Roman" w:hint="default"/>
        <w:b/>
      </w:rPr>
    </w:lvl>
  </w:abstractNum>
  <w:abstractNum w:abstractNumId="7" w15:restartNumberingAfterBreak="0">
    <w:nsid w:val="1AC23762"/>
    <w:multiLevelType w:val="multilevel"/>
    <w:tmpl w:val="96BC3644"/>
    <w:lvl w:ilvl="0">
      <w:start w:val="5"/>
      <w:numFmt w:val="decimal"/>
      <w:lvlText w:val="%1"/>
      <w:lvlJc w:val="left"/>
      <w:pPr>
        <w:ind w:left="450" w:hanging="450"/>
      </w:pPr>
      <w:rPr>
        <w:rFonts w:cs="Arial" w:hint="default"/>
        <w:b w:val="0"/>
      </w:rPr>
    </w:lvl>
    <w:lvl w:ilvl="1">
      <w:start w:val="1"/>
      <w:numFmt w:val="decimalZero"/>
      <w:lvlText w:val="%1.%2"/>
      <w:lvlJc w:val="left"/>
      <w:pPr>
        <w:ind w:left="1170" w:hanging="450"/>
      </w:pPr>
      <w:rPr>
        <w:rFonts w:cs="Arial" w:hint="default"/>
        <w:b/>
      </w:rPr>
    </w:lvl>
    <w:lvl w:ilvl="2">
      <w:start w:val="1"/>
      <w:numFmt w:val="decimal"/>
      <w:lvlText w:val="%1.%2.%3"/>
      <w:lvlJc w:val="left"/>
      <w:pPr>
        <w:ind w:left="2160" w:hanging="720"/>
      </w:pPr>
      <w:rPr>
        <w:rFonts w:cs="Arial" w:hint="default"/>
        <w:b w:val="0"/>
      </w:rPr>
    </w:lvl>
    <w:lvl w:ilvl="3">
      <w:start w:val="1"/>
      <w:numFmt w:val="decimal"/>
      <w:lvlText w:val="%1.%2.%3.%4"/>
      <w:lvlJc w:val="left"/>
      <w:pPr>
        <w:ind w:left="3240" w:hanging="1080"/>
      </w:pPr>
      <w:rPr>
        <w:rFonts w:cs="Arial" w:hint="default"/>
        <w:b w:val="0"/>
      </w:rPr>
    </w:lvl>
    <w:lvl w:ilvl="4">
      <w:start w:val="1"/>
      <w:numFmt w:val="decimal"/>
      <w:lvlText w:val="%1.%2.%3.%4.%5"/>
      <w:lvlJc w:val="left"/>
      <w:pPr>
        <w:ind w:left="3960" w:hanging="1080"/>
      </w:pPr>
      <w:rPr>
        <w:rFonts w:cs="Arial" w:hint="default"/>
        <w:b w:val="0"/>
      </w:rPr>
    </w:lvl>
    <w:lvl w:ilvl="5">
      <w:start w:val="1"/>
      <w:numFmt w:val="decimal"/>
      <w:lvlText w:val="%1.%2.%3.%4.%5.%6"/>
      <w:lvlJc w:val="left"/>
      <w:pPr>
        <w:ind w:left="5040" w:hanging="1440"/>
      </w:pPr>
      <w:rPr>
        <w:rFonts w:cs="Arial" w:hint="default"/>
        <w:b w:val="0"/>
      </w:rPr>
    </w:lvl>
    <w:lvl w:ilvl="6">
      <w:start w:val="1"/>
      <w:numFmt w:val="decimal"/>
      <w:lvlText w:val="%1.%2.%3.%4.%5.%6.%7"/>
      <w:lvlJc w:val="left"/>
      <w:pPr>
        <w:ind w:left="5760" w:hanging="1440"/>
      </w:pPr>
      <w:rPr>
        <w:rFonts w:cs="Arial" w:hint="default"/>
        <w:b w:val="0"/>
      </w:rPr>
    </w:lvl>
    <w:lvl w:ilvl="7">
      <w:start w:val="1"/>
      <w:numFmt w:val="decimal"/>
      <w:lvlText w:val="%1.%2.%3.%4.%5.%6.%7.%8"/>
      <w:lvlJc w:val="left"/>
      <w:pPr>
        <w:ind w:left="6840" w:hanging="1800"/>
      </w:pPr>
      <w:rPr>
        <w:rFonts w:cs="Arial" w:hint="default"/>
        <w:b w:val="0"/>
      </w:rPr>
    </w:lvl>
    <w:lvl w:ilvl="8">
      <w:start w:val="1"/>
      <w:numFmt w:val="decimal"/>
      <w:lvlText w:val="%1.%2.%3.%4.%5.%6.%7.%8.%9"/>
      <w:lvlJc w:val="left"/>
      <w:pPr>
        <w:ind w:left="7560" w:hanging="1800"/>
      </w:pPr>
      <w:rPr>
        <w:rFonts w:cs="Arial" w:hint="default"/>
        <w:b w:val="0"/>
      </w:rPr>
    </w:lvl>
  </w:abstractNum>
  <w:abstractNum w:abstractNumId="8" w15:restartNumberingAfterBreak="0">
    <w:nsid w:val="1BD45318"/>
    <w:multiLevelType w:val="hybridMultilevel"/>
    <w:tmpl w:val="3224F1AC"/>
    <w:lvl w:ilvl="0" w:tplc="04090011">
      <w:start w:val="1"/>
      <w:numFmt w:val="decimal"/>
      <w:lvlText w:val="%1)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1D155505"/>
    <w:multiLevelType w:val="hybridMultilevel"/>
    <w:tmpl w:val="D43EF530"/>
    <w:lvl w:ilvl="0" w:tplc="04090011">
      <w:start w:val="1"/>
      <w:numFmt w:val="decimal"/>
      <w:lvlText w:val="%1)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1DC952A3"/>
    <w:multiLevelType w:val="hybridMultilevel"/>
    <w:tmpl w:val="E8C0B5EA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295F5F0C"/>
    <w:multiLevelType w:val="hybridMultilevel"/>
    <w:tmpl w:val="FCDE5F4E"/>
    <w:lvl w:ilvl="0" w:tplc="CD443CAC">
      <w:start w:val="1"/>
      <w:numFmt w:val="decimalZero"/>
      <w:lvlText w:val="4.%1"/>
      <w:lvlJc w:val="left"/>
      <w:pPr>
        <w:ind w:left="1080" w:hanging="360"/>
      </w:pPr>
      <w:rPr>
        <w:rFonts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2" w15:restartNumberingAfterBreak="0">
    <w:nsid w:val="2CC37786"/>
    <w:multiLevelType w:val="multilevel"/>
    <w:tmpl w:val="1BA6399C"/>
    <w:styleLink w:val="Style1"/>
    <w:lvl w:ilvl="0">
      <w:start w:val="1"/>
      <w:numFmt w:val="decimal"/>
      <w:lvlText w:val="%1.0"/>
      <w:lvlJc w:val="right"/>
      <w:pPr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31B058E3"/>
    <w:multiLevelType w:val="hybridMultilevel"/>
    <w:tmpl w:val="9BBAC426"/>
    <w:lvl w:ilvl="0" w:tplc="FAC8756E">
      <w:start w:val="1"/>
      <w:numFmt w:val="lowerLetter"/>
      <w:lvlText w:val="%1."/>
      <w:lvlJc w:val="left"/>
      <w:pPr>
        <w:ind w:left="18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520" w:hanging="360"/>
      </w:pPr>
    </w:lvl>
    <w:lvl w:ilvl="2" w:tplc="0409001B" w:tentative="1">
      <w:start w:val="1"/>
      <w:numFmt w:val="lowerRoman"/>
      <w:lvlText w:val="%3."/>
      <w:lvlJc w:val="right"/>
      <w:pPr>
        <w:ind w:left="3240" w:hanging="180"/>
      </w:pPr>
    </w:lvl>
    <w:lvl w:ilvl="3" w:tplc="0409000F" w:tentative="1">
      <w:start w:val="1"/>
      <w:numFmt w:val="decimal"/>
      <w:lvlText w:val="%4."/>
      <w:lvlJc w:val="left"/>
      <w:pPr>
        <w:ind w:left="3960" w:hanging="360"/>
      </w:pPr>
    </w:lvl>
    <w:lvl w:ilvl="4" w:tplc="04090019" w:tentative="1">
      <w:start w:val="1"/>
      <w:numFmt w:val="lowerLetter"/>
      <w:lvlText w:val="%5."/>
      <w:lvlJc w:val="left"/>
      <w:pPr>
        <w:ind w:left="4680" w:hanging="360"/>
      </w:pPr>
    </w:lvl>
    <w:lvl w:ilvl="5" w:tplc="0409001B" w:tentative="1">
      <w:start w:val="1"/>
      <w:numFmt w:val="lowerRoman"/>
      <w:lvlText w:val="%6."/>
      <w:lvlJc w:val="right"/>
      <w:pPr>
        <w:ind w:left="5400" w:hanging="180"/>
      </w:pPr>
    </w:lvl>
    <w:lvl w:ilvl="6" w:tplc="0409000F" w:tentative="1">
      <w:start w:val="1"/>
      <w:numFmt w:val="decimal"/>
      <w:lvlText w:val="%7."/>
      <w:lvlJc w:val="left"/>
      <w:pPr>
        <w:ind w:left="6120" w:hanging="360"/>
      </w:pPr>
    </w:lvl>
    <w:lvl w:ilvl="7" w:tplc="04090019" w:tentative="1">
      <w:start w:val="1"/>
      <w:numFmt w:val="lowerLetter"/>
      <w:lvlText w:val="%8."/>
      <w:lvlJc w:val="left"/>
      <w:pPr>
        <w:ind w:left="6840" w:hanging="360"/>
      </w:pPr>
    </w:lvl>
    <w:lvl w:ilvl="8" w:tplc="0409001B" w:tentative="1">
      <w:start w:val="1"/>
      <w:numFmt w:val="lowerRoman"/>
      <w:lvlText w:val="%9."/>
      <w:lvlJc w:val="right"/>
      <w:pPr>
        <w:ind w:left="7560" w:hanging="180"/>
      </w:pPr>
    </w:lvl>
  </w:abstractNum>
  <w:abstractNum w:abstractNumId="14" w15:restartNumberingAfterBreak="0">
    <w:nsid w:val="32B86EA7"/>
    <w:multiLevelType w:val="hybridMultilevel"/>
    <w:tmpl w:val="BD1696B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4FC628B"/>
    <w:multiLevelType w:val="multilevel"/>
    <w:tmpl w:val="C524B25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4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6" w15:restartNumberingAfterBreak="0">
    <w:nsid w:val="3BEF0374"/>
    <w:multiLevelType w:val="multilevel"/>
    <w:tmpl w:val="7F28B39A"/>
    <w:lvl w:ilvl="0">
      <w:start w:val="4"/>
      <w:numFmt w:val="decimal"/>
      <w:lvlText w:val="%1"/>
      <w:lvlJc w:val="left"/>
      <w:pPr>
        <w:ind w:left="510" w:hanging="510"/>
      </w:pPr>
      <w:rPr>
        <w:rFonts w:cs="Times New Roman" w:hint="default"/>
        <w:b/>
      </w:rPr>
    </w:lvl>
    <w:lvl w:ilvl="1">
      <w:start w:val="1"/>
      <w:numFmt w:val="decimalZero"/>
      <w:lvlText w:val="%1.%2"/>
      <w:lvlJc w:val="left"/>
      <w:pPr>
        <w:ind w:left="870" w:hanging="510"/>
      </w:pPr>
      <w:rPr>
        <w:rFonts w:cs="Times New Roman" w:hint="default"/>
        <w:b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cs="Times New Roman" w:hint="default"/>
        <w:b/>
      </w:rPr>
    </w:lvl>
    <w:lvl w:ilvl="3">
      <w:start w:val="1"/>
      <w:numFmt w:val="decimal"/>
      <w:lvlText w:val="%1.%2.%3.%4"/>
      <w:lvlJc w:val="left"/>
      <w:pPr>
        <w:ind w:left="1800" w:hanging="720"/>
      </w:pPr>
      <w:rPr>
        <w:rFonts w:cs="Times New Roman" w:hint="default"/>
        <w:b/>
      </w:rPr>
    </w:lvl>
    <w:lvl w:ilvl="4">
      <w:start w:val="1"/>
      <w:numFmt w:val="decimal"/>
      <w:lvlText w:val="%1.%2.%3.%4.%5"/>
      <w:lvlJc w:val="left"/>
      <w:pPr>
        <w:ind w:left="2520" w:hanging="1080"/>
      </w:pPr>
      <w:rPr>
        <w:rFonts w:cs="Times New Roman" w:hint="default"/>
        <w:b/>
      </w:rPr>
    </w:lvl>
    <w:lvl w:ilvl="5">
      <w:start w:val="1"/>
      <w:numFmt w:val="decimal"/>
      <w:lvlText w:val="%1.%2.%3.%4.%5.%6"/>
      <w:lvlJc w:val="left"/>
      <w:pPr>
        <w:ind w:left="2880" w:hanging="1080"/>
      </w:pPr>
      <w:rPr>
        <w:rFonts w:cs="Times New Roman" w:hint="default"/>
        <w:b/>
      </w:rPr>
    </w:lvl>
    <w:lvl w:ilvl="6">
      <w:start w:val="1"/>
      <w:numFmt w:val="decimal"/>
      <w:lvlText w:val="%1.%2.%3.%4.%5.%6.%7"/>
      <w:lvlJc w:val="left"/>
      <w:pPr>
        <w:ind w:left="3600" w:hanging="1440"/>
      </w:pPr>
      <w:rPr>
        <w:rFonts w:cs="Times New Roman" w:hint="default"/>
        <w:b/>
      </w:rPr>
    </w:lvl>
    <w:lvl w:ilvl="7">
      <w:start w:val="1"/>
      <w:numFmt w:val="decimal"/>
      <w:lvlText w:val="%1.%2.%3.%4.%5.%6.%7.%8"/>
      <w:lvlJc w:val="left"/>
      <w:pPr>
        <w:ind w:left="3960" w:hanging="1440"/>
      </w:pPr>
      <w:rPr>
        <w:rFonts w:cs="Times New Roman" w:hint="default"/>
        <w:b/>
      </w:rPr>
    </w:lvl>
    <w:lvl w:ilvl="8">
      <w:start w:val="1"/>
      <w:numFmt w:val="decimal"/>
      <w:lvlText w:val="%1.%2.%3.%4.%5.%6.%7.%8.%9"/>
      <w:lvlJc w:val="left"/>
      <w:pPr>
        <w:ind w:left="4680" w:hanging="1800"/>
      </w:pPr>
      <w:rPr>
        <w:rFonts w:cs="Times New Roman" w:hint="default"/>
        <w:b/>
      </w:rPr>
    </w:lvl>
  </w:abstractNum>
  <w:abstractNum w:abstractNumId="17" w15:restartNumberingAfterBreak="0">
    <w:nsid w:val="42AA431F"/>
    <w:multiLevelType w:val="hybridMultilevel"/>
    <w:tmpl w:val="B95207B4"/>
    <w:lvl w:ilvl="0" w:tplc="04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469B6CFE"/>
    <w:multiLevelType w:val="multilevel"/>
    <w:tmpl w:val="2780D7F8"/>
    <w:lvl w:ilvl="0">
      <w:start w:val="1"/>
      <w:numFmt w:val="decimal"/>
      <w:lvlText w:val="%1"/>
      <w:lvlJc w:val="left"/>
      <w:pPr>
        <w:ind w:left="510" w:hanging="510"/>
      </w:pPr>
      <w:rPr>
        <w:rFonts w:cs="Times New Roman" w:hint="default"/>
        <w:b/>
      </w:rPr>
    </w:lvl>
    <w:lvl w:ilvl="1">
      <w:start w:val="1"/>
      <w:numFmt w:val="decimalZero"/>
      <w:lvlText w:val="%1.%2"/>
      <w:lvlJc w:val="left"/>
      <w:pPr>
        <w:ind w:left="870" w:hanging="510"/>
      </w:pPr>
      <w:rPr>
        <w:rFonts w:cs="Times New Roman" w:hint="default"/>
        <w:b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cs="Times New Roman" w:hint="default"/>
        <w:b/>
      </w:rPr>
    </w:lvl>
    <w:lvl w:ilvl="3">
      <w:start w:val="1"/>
      <w:numFmt w:val="decimal"/>
      <w:lvlText w:val="%1.%2.%3.%4"/>
      <w:lvlJc w:val="left"/>
      <w:pPr>
        <w:ind w:left="1800" w:hanging="720"/>
      </w:pPr>
      <w:rPr>
        <w:rFonts w:cs="Times New Roman" w:hint="default"/>
        <w:b/>
      </w:rPr>
    </w:lvl>
    <w:lvl w:ilvl="4">
      <w:start w:val="1"/>
      <w:numFmt w:val="decimal"/>
      <w:lvlText w:val="%1.%2.%3.%4.%5"/>
      <w:lvlJc w:val="left"/>
      <w:pPr>
        <w:ind w:left="2520" w:hanging="1080"/>
      </w:pPr>
      <w:rPr>
        <w:rFonts w:cs="Times New Roman" w:hint="default"/>
        <w:b/>
      </w:rPr>
    </w:lvl>
    <w:lvl w:ilvl="5">
      <w:start w:val="1"/>
      <w:numFmt w:val="decimal"/>
      <w:lvlText w:val="%1.%2.%3.%4.%5.%6"/>
      <w:lvlJc w:val="left"/>
      <w:pPr>
        <w:ind w:left="2880" w:hanging="1080"/>
      </w:pPr>
      <w:rPr>
        <w:rFonts w:cs="Times New Roman" w:hint="default"/>
        <w:b/>
      </w:rPr>
    </w:lvl>
    <w:lvl w:ilvl="6">
      <w:start w:val="1"/>
      <w:numFmt w:val="decimal"/>
      <w:lvlText w:val="%1.%2.%3.%4.%5.%6.%7"/>
      <w:lvlJc w:val="left"/>
      <w:pPr>
        <w:ind w:left="3600" w:hanging="1440"/>
      </w:pPr>
      <w:rPr>
        <w:rFonts w:cs="Times New Roman" w:hint="default"/>
        <w:b/>
      </w:rPr>
    </w:lvl>
    <w:lvl w:ilvl="7">
      <w:start w:val="1"/>
      <w:numFmt w:val="decimal"/>
      <w:lvlText w:val="%1.%2.%3.%4.%5.%6.%7.%8"/>
      <w:lvlJc w:val="left"/>
      <w:pPr>
        <w:ind w:left="3960" w:hanging="1440"/>
      </w:pPr>
      <w:rPr>
        <w:rFonts w:cs="Times New Roman" w:hint="default"/>
        <w:b/>
      </w:rPr>
    </w:lvl>
    <w:lvl w:ilvl="8">
      <w:start w:val="1"/>
      <w:numFmt w:val="decimal"/>
      <w:lvlText w:val="%1.%2.%3.%4.%5.%6.%7.%8.%9"/>
      <w:lvlJc w:val="left"/>
      <w:pPr>
        <w:ind w:left="4680" w:hanging="1800"/>
      </w:pPr>
      <w:rPr>
        <w:rFonts w:cs="Times New Roman" w:hint="default"/>
        <w:b/>
      </w:rPr>
    </w:lvl>
  </w:abstractNum>
  <w:abstractNum w:abstractNumId="19" w15:restartNumberingAfterBreak="0">
    <w:nsid w:val="47E854C3"/>
    <w:multiLevelType w:val="hybridMultilevel"/>
    <w:tmpl w:val="F264A102"/>
    <w:lvl w:ilvl="0" w:tplc="58D67FDE">
      <w:start w:val="1"/>
      <w:numFmt w:val="decimalZero"/>
      <w:lvlText w:val="4.%1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0" w15:restartNumberingAfterBreak="0">
    <w:nsid w:val="4E5904B8"/>
    <w:multiLevelType w:val="multilevel"/>
    <w:tmpl w:val="7F28B39A"/>
    <w:lvl w:ilvl="0">
      <w:start w:val="4"/>
      <w:numFmt w:val="decimal"/>
      <w:lvlText w:val="%1"/>
      <w:lvlJc w:val="left"/>
      <w:pPr>
        <w:ind w:left="510" w:hanging="510"/>
      </w:pPr>
      <w:rPr>
        <w:rFonts w:cs="Times New Roman" w:hint="default"/>
        <w:b/>
      </w:rPr>
    </w:lvl>
    <w:lvl w:ilvl="1">
      <w:start w:val="1"/>
      <w:numFmt w:val="decimalZero"/>
      <w:lvlText w:val="%1.%2"/>
      <w:lvlJc w:val="left"/>
      <w:pPr>
        <w:ind w:left="870" w:hanging="510"/>
      </w:pPr>
      <w:rPr>
        <w:rFonts w:cs="Times New Roman" w:hint="default"/>
        <w:b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cs="Times New Roman" w:hint="default"/>
        <w:b/>
      </w:rPr>
    </w:lvl>
    <w:lvl w:ilvl="3">
      <w:start w:val="1"/>
      <w:numFmt w:val="decimal"/>
      <w:lvlText w:val="%1.%2.%3.%4"/>
      <w:lvlJc w:val="left"/>
      <w:pPr>
        <w:ind w:left="1800" w:hanging="720"/>
      </w:pPr>
      <w:rPr>
        <w:rFonts w:cs="Times New Roman" w:hint="default"/>
        <w:b/>
      </w:rPr>
    </w:lvl>
    <w:lvl w:ilvl="4">
      <w:start w:val="1"/>
      <w:numFmt w:val="decimal"/>
      <w:lvlText w:val="%1.%2.%3.%4.%5"/>
      <w:lvlJc w:val="left"/>
      <w:pPr>
        <w:ind w:left="2520" w:hanging="1080"/>
      </w:pPr>
      <w:rPr>
        <w:rFonts w:cs="Times New Roman" w:hint="default"/>
        <w:b/>
      </w:rPr>
    </w:lvl>
    <w:lvl w:ilvl="5">
      <w:start w:val="1"/>
      <w:numFmt w:val="decimal"/>
      <w:lvlText w:val="%1.%2.%3.%4.%5.%6"/>
      <w:lvlJc w:val="left"/>
      <w:pPr>
        <w:ind w:left="2880" w:hanging="1080"/>
      </w:pPr>
      <w:rPr>
        <w:rFonts w:cs="Times New Roman" w:hint="default"/>
        <w:b/>
      </w:rPr>
    </w:lvl>
    <w:lvl w:ilvl="6">
      <w:start w:val="1"/>
      <w:numFmt w:val="decimal"/>
      <w:lvlText w:val="%1.%2.%3.%4.%5.%6.%7"/>
      <w:lvlJc w:val="left"/>
      <w:pPr>
        <w:ind w:left="3600" w:hanging="1440"/>
      </w:pPr>
      <w:rPr>
        <w:rFonts w:cs="Times New Roman" w:hint="default"/>
        <w:b/>
      </w:rPr>
    </w:lvl>
    <w:lvl w:ilvl="7">
      <w:start w:val="1"/>
      <w:numFmt w:val="decimal"/>
      <w:lvlText w:val="%1.%2.%3.%4.%5.%6.%7.%8"/>
      <w:lvlJc w:val="left"/>
      <w:pPr>
        <w:ind w:left="3960" w:hanging="1440"/>
      </w:pPr>
      <w:rPr>
        <w:rFonts w:cs="Times New Roman" w:hint="default"/>
        <w:b/>
      </w:rPr>
    </w:lvl>
    <w:lvl w:ilvl="8">
      <w:start w:val="1"/>
      <w:numFmt w:val="decimal"/>
      <w:lvlText w:val="%1.%2.%3.%4.%5.%6.%7.%8.%9"/>
      <w:lvlJc w:val="left"/>
      <w:pPr>
        <w:ind w:left="4680" w:hanging="1800"/>
      </w:pPr>
      <w:rPr>
        <w:rFonts w:cs="Times New Roman" w:hint="default"/>
        <w:b/>
      </w:rPr>
    </w:lvl>
  </w:abstractNum>
  <w:abstractNum w:abstractNumId="21" w15:restartNumberingAfterBreak="0">
    <w:nsid w:val="53BA4D51"/>
    <w:multiLevelType w:val="hybridMultilevel"/>
    <w:tmpl w:val="A5E6098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6CBA6D8F"/>
    <w:multiLevelType w:val="multilevel"/>
    <w:tmpl w:val="7F28B39A"/>
    <w:lvl w:ilvl="0">
      <w:start w:val="4"/>
      <w:numFmt w:val="decimal"/>
      <w:lvlText w:val="%1"/>
      <w:lvlJc w:val="left"/>
      <w:pPr>
        <w:ind w:left="510" w:hanging="510"/>
      </w:pPr>
      <w:rPr>
        <w:rFonts w:cs="Times New Roman" w:hint="default"/>
        <w:b/>
      </w:rPr>
    </w:lvl>
    <w:lvl w:ilvl="1">
      <w:start w:val="1"/>
      <w:numFmt w:val="decimalZero"/>
      <w:lvlText w:val="%1.%2"/>
      <w:lvlJc w:val="left"/>
      <w:pPr>
        <w:ind w:left="870" w:hanging="510"/>
      </w:pPr>
      <w:rPr>
        <w:rFonts w:cs="Times New Roman" w:hint="default"/>
        <w:b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cs="Times New Roman" w:hint="default"/>
        <w:b/>
      </w:rPr>
    </w:lvl>
    <w:lvl w:ilvl="3">
      <w:start w:val="1"/>
      <w:numFmt w:val="decimal"/>
      <w:lvlText w:val="%1.%2.%3.%4"/>
      <w:lvlJc w:val="left"/>
      <w:pPr>
        <w:ind w:left="1800" w:hanging="720"/>
      </w:pPr>
      <w:rPr>
        <w:rFonts w:cs="Times New Roman" w:hint="default"/>
        <w:b/>
      </w:rPr>
    </w:lvl>
    <w:lvl w:ilvl="4">
      <w:start w:val="1"/>
      <w:numFmt w:val="decimal"/>
      <w:lvlText w:val="%1.%2.%3.%4.%5"/>
      <w:lvlJc w:val="left"/>
      <w:pPr>
        <w:ind w:left="2520" w:hanging="1080"/>
      </w:pPr>
      <w:rPr>
        <w:rFonts w:cs="Times New Roman" w:hint="default"/>
        <w:b/>
      </w:rPr>
    </w:lvl>
    <w:lvl w:ilvl="5">
      <w:start w:val="1"/>
      <w:numFmt w:val="decimal"/>
      <w:lvlText w:val="%1.%2.%3.%4.%5.%6"/>
      <w:lvlJc w:val="left"/>
      <w:pPr>
        <w:ind w:left="2880" w:hanging="1080"/>
      </w:pPr>
      <w:rPr>
        <w:rFonts w:cs="Times New Roman" w:hint="default"/>
        <w:b/>
      </w:rPr>
    </w:lvl>
    <w:lvl w:ilvl="6">
      <w:start w:val="1"/>
      <w:numFmt w:val="decimal"/>
      <w:lvlText w:val="%1.%2.%3.%4.%5.%6.%7"/>
      <w:lvlJc w:val="left"/>
      <w:pPr>
        <w:ind w:left="3600" w:hanging="1440"/>
      </w:pPr>
      <w:rPr>
        <w:rFonts w:cs="Times New Roman" w:hint="default"/>
        <w:b/>
      </w:rPr>
    </w:lvl>
    <w:lvl w:ilvl="7">
      <w:start w:val="1"/>
      <w:numFmt w:val="decimal"/>
      <w:lvlText w:val="%1.%2.%3.%4.%5.%6.%7.%8"/>
      <w:lvlJc w:val="left"/>
      <w:pPr>
        <w:ind w:left="3960" w:hanging="1440"/>
      </w:pPr>
      <w:rPr>
        <w:rFonts w:cs="Times New Roman" w:hint="default"/>
        <w:b/>
      </w:rPr>
    </w:lvl>
    <w:lvl w:ilvl="8">
      <w:start w:val="1"/>
      <w:numFmt w:val="decimal"/>
      <w:lvlText w:val="%1.%2.%3.%4.%5.%6.%7.%8.%9"/>
      <w:lvlJc w:val="left"/>
      <w:pPr>
        <w:ind w:left="4680" w:hanging="1800"/>
      </w:pPr>
      <w:rPr>
        <w:rFonts w:cs="Times New Roman" w:hint="default"/>
        <w:b/>
      </w:rPr>
    </w:lvl>
  </w:abstractNum>
  <w:abstractNum w:abstractNumId="23" w15:restartNumberingAfterBreak="0">
    <w:nsid w:val="6DCA2DAA"/>
    <w:multiLevelType w:val="hybridMultilevel"/>
    <w:tmpl w:val="2970FD08"/>
    <w:lvl w:ilvl="0" w:tplc="83E21284">
      <w:start w:val="1"/>
      <w:numFmt w:val="decimal"/>
      <w:lvlText w:val="4.%1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78A64A94"/>
    <w:multiLevelType w:val="multilevel"/>
    <w:tmpl w:val="96BC3644"/>
    <w:lvl w:ilvl="0">
      <w:start w:val="5"/>
      <w:numFmt w:val="decimal"/>
      <w:lvlText w:val="%1"/>
      <w:lvlJc w:val="left"/>
      <w:pPr>
        <w:ind w:left="450" w:hanging="450"/>
      </w:pPr>
      <w:rPr>
        <w:rFonts w:cs="Arial" w:hint="default"/>
        <w:b w:val="0"/>
      </w:rPr>
    </w:lvl>
    <w:lvl w:ilvl="1">
      <w:start w:val="1"/>
      <w:numFmt w:val="decimalZero"/>
      <w:lvlText w:val="%1.%2"/>
      <w:lvlJc w:val="left"/>
      <w:pPr>
        <w:ind w:left="1170" w:hanging="450"/>
      </w:pPr>
      <w:rPr>
        <w:rFonts w:cs="Arial" w:hint="default"/>
        <w:b/>
      </w:rPr>
    </w:lvl>
    <w:lvl w:ilvl="2">
      <w:start w:val="1"/>
      <w:numFmt w:val="decimal"/>
      <w:lvlText w:val="%1.%2.%3"/>
      <w:lvlJc w:val="left"/>
      <w:pPr>
        <w:ind w:left="2160" w:hanging="720"/>
      </w:pPr>
      <w:rPr>
        <w:rFonts w:cs="Arial" w:hint="default"/>
        <w:b w:val="0"/>
      </w:rPr>
    </w:lvl>
    <w:lvl w:ilvl="3">
      <w:start w:val="1"/>
      <w:numFmt w:val="decimal"/>
      <w:lvlText w:val="%1.%2.%3.%4"/>
      <w:lvlJc w:val="left"/>
      <w:pPr>
        <w:ind w:left="3240" w:hanging="1080"/>
      </w:pPr>
      <w:rPr>
        <w:rFonts w:cs="Arial" w:hint="default"/>
        <w:b w:val="0"/>
      </w:rPr>
    </w:lvl>
    <w:lvl w:ilvl="4">
      <w:start w:val="1"/>
      <w:numFmt w:val="decimal"/>
      <w:lvlText w:val="%1.%2.%3.%4.%5"/>
      <w:lvlJc w:val="left"/>
      <w:pPr>
        <w:ind w:left="3960" w:hanging="1080"/>
      </w:pPr>
      <w:rPr>
        <w:rFonts w:cs="Arial" w:hint="default"/>
        <w:b w:val="0"/>
      </w:rPr>
    </w:lvl>
    <w:lvl w:ilvl="5">
      <w:start w:val="1"/>
      <w:numFmt w:val="decimal"/>
      <w:lvlText w:val="%1.%2.%3.%4.%5.%6"/>
      <w:lvlJc w:val="left"/>
      <w:pPr>
        <w:ind w:left="5040" w:hanging="1440"/>
      </w:pPr>
      <w:rPr>
        <w:rFonts w:cs="Arial" w:hint="default"/>
        <w:b w:val="0"/>
      </w:rPr>
    </w:lvl>
    <w:lvl w:ilvl="6">
      <w:start w:val="1"/>
      <w:numFmt w:val="decimal"/>
      <w:lvlText w:val="%1.%2.%3.%4.%5.%6.%7"/>
      <w:lvlJc w:val="left"/>
      <w:pPr>
        <w:ind w:left="5760" w:hanging="1440"/>
      </w:pPr>
      <w:rPr>
        <w:rFonts w:cs="Arial" w:hint="default"/>
        <w:b w:val="0"/>
      </w:rPr>
    </w:lvl>
    <w:lvl w:ilvl="7">
      <w:start w:val="1"/>
      <w:numFmt w:val="decimal"/>
      <w:lvlText w:val="%1.%2.%3.%4.%5.%6.%7.%8"/>
      <w:lvlJc w:val="left"/>
      <w:pPr>
        <w:ind w:left="6840" w:hanging="1800"/>
      </w:pPr>
      <w:rPr>
        <w:rFonts w:cs="Arial" w:hint="default"/>
        <w:b w:val="0"/>
      </w:rPr>
    </w:lvl>
    <w:lvl w:ilvl="8">
      <w:start w:val="1"/>
      <w:numFmt w:val="decimal"/>
      <w:lvlText w:val="%1.%2.%3.%4.%5.%6.%7.%8.%9"/>
      <w:lvlJc w:val="left"/>
      <w:pPr>
        <w:ind w:left="7560" w:hanging="1800"/>
      </w:pPr>
      <w:rPr>
        <w:rFonts w:cs="Arial" w:hint="default"/>
        <w:b w:val="0"/>
      </w:rPr>
    </w:lvl>
  </w:abstractNum>
  <w:abstractNum w:abstractNumId="25" w15:restartNumberingAfterBreak="0">
    <w:nsid w:val="7CC56799"/>
    <w:multiLevelType w:val="hybridMultilevel"/>
    <w:tmpl w:val="208016DA"/>
    <w:lvl w:ilvl="0" w:tplc="04090011">
      <w:start w:val="1"/>
      <w:numFmt w:val="decimal"/>
      <w:lvlText w:val="%1)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7DED4C5F"/>
    <w:multiLevelType w:val="hybridMultilevel"/>
    <w:tmpl w:val="52308A1E"/>
    <w:lvl w:ilvl="0" w:tplc="04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27" w15:restartNumberingAfterBreak="0">
    <w:nsid w:val="7E490D6D"/>
    <w:multiLevelType w:val="multilevel"/>
    <w:tmpl w:val="7F28B39A"/>
    <w:lvl w:ilvl="0">
      <w:start w:val="4"/>
      <w:numFmt w:val="decimal"/>
      <w:lvlText w:val="%1"/>
      <w:lvlJc w:val="left"/>
      <w:pPr>
        <w:ind w:left="510" w:hanging="510"/>
      </w:pPr>
      <w:rPr>
        <w:rFonts w:cs="Times New Roman" w:hint="default"/>
        <w:b/>
      </w:rPr>
    </w:lvl>
    <w:lvl w:ilvl="1">
      <w:start w:val="1"/>
      <w:numFmt w:val="decimalZero"/>
      <w:lvlText w:val="%1.%2"/>
      <w:lvlJc w:val="left"/>
      <w:pPr>
        <w:ind w:left="870" w:hanging="510"/>
      </w:pPr>
      <w:rPr>
        <w:rFonts w:cs="Times New Roman" w:hint="default"/>
        <w:b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cs="Times New Roman" w:hint="default"/>
        <w:b/>
      </w:rPr>
    </w:lvl>
    <w:lvl w:ilvl="3">
      <w:start w:val="1"/>
      <w:numFmt w:val="decimal"/>
      <w:lvlText w:val="%1.%2.%3.%4"/>
      <w:lvlJc w:val="left"/>
      <w:pPr>
        <w:ind w:left="1800" w:hanging="720"/>
      </w:pPr>
      <w:rPr>
        <w:rFonts w:cs="Times New Roman" w:hint="default"/>
        <w:b/>
      </w:rPr>
    </w:lvl>
    <w:lvl w:ilvl="4">
      <w:start w:val="1"/>
      <w:numFmt w:val="decimal"/>
      <w:lvlText w:val="%1.%2.%3.%4.%5"/>
      <w:lvlJc w:val="left"/>
      <w:pPr>
        <w:ind w:left="2520" w:hanging="1080"/>
      </w:pPr>
      <w:rPr>
        <w:rFonts w:cs="Times New Roman" w:hint="default"/>
        <w:b/>
      </w:rPr>
    </w:lvl>
    <w:lvl w:ilvl="5">
      <w:start w:val="1"/>
      <w:numFmt w:val="decimal"/>
      <w:lvlText w:val="%1.%2.%3.%4.%5.%6"/>
      <w:lvlJc w:val="left"/>
      <w:pPr>
        <w:ind w:left="2880" w:hanging="1080"/>
      </w:pPr>
      <w:rPr>
        <w:rFonts w:cs="Times New Roman" w:hint="default"/>
        <w:b/>
      </w:rPr>
    </w:lvl>
    <w:lvl w:ilvl="6">
      <w:start w:val="1"/>
      <w:numFmt w:val="decimal"/>
      <w:lvlText w:val="%1.%2.%3.%4.%5.%6.%7"/>
      <w:lvlJc w:val="left"/>
      <w:pPr>
        <w:ind w:left="3600" w:hanging="1440"/>
      </w:pPr>
      <w:rPr>
        <w:rFonts w:cs="Times New Roman" w:hint="default"/>
        <w:b/>
      </w:rPr>
    </w:lvl>
    <w:lvl w:ilvl="7">
      <w:start w:val="1"/>
      <w:numFmt w:val="decimal"/>
      <w:lvlText w:val="%1.%2.%3.%4.%5.%6.%7.%8"/>
      <w:lvlJc w:val="left"/>
      <w:pPr>
        <w:ind w:left="3960" w:hanging="1440"/>
      </w:pPr>
      <w:rPr>
        <w:rFonts w:cs="Times New Roman" w:hint="default"/>
        <w:b/>
      </w:rPr>
    </w:lvl>
    <w:lvl w:ilvl="8">
      <w:start w:val="1"/>
      <w:numFmt w:val="decimal"/>
      <w:lvlText w:val="%1.%2.%3.%4.%5.%6.%7.%8.%9"/>
      <w:lvlJc w:val="left"/>
      <w:pPr>
        <w:ind w:left="4680" w:hanging="1800"/>
      </w:pPr>
      <w:rPr>
        <w:rFonts w:cs="Times New Roman" w:hint="default"/>
        <w:b/>
      </w:rPr>
    </w:lvl>
  </w:abstractNum>
  <w:num w:numId="1" w16cid:durableId="1765416298">
    <w:abstractNumId w:val="25"/>
  </w:num>
  <w:num w:numId="2" w16cid:durableId="449857204">
    <w:abstractNumId w:val="8"/>
  </w:num>
  <w:num w:numId="3" w16cid:durableId="1506241704">
    <w:abstractNumId w:val="9"/>
  </w:num>
  <w:num w:numId="4" w16cid:durableId="1888951656">
    <w:abstractNumId w:val="26"/>
  </w:num>
  <w:num w:numId="5" w16cid:durableId="764687573">
    <w:abstractNumId w:val="10"/>
  </w:num>
  <w:num w:numId="6" w16cid:durableId="404767040">
    <w:abstractNumId w:val="14"/>
  </w:num>
  <w:num w:numId="7" w16cid:durableId="32777137">
    <w:abstractNumId w:val="21"/>
  </w:num>
  <w:num w:numId="8" w16cid:durableId="553615278">
    <w:abstractNumId w:val="18"/>
  </w:num>
  <w:num w:numId="9" w16cid:durableId="1874418912">
    <w:abstractNumId w:val="15"/>
  </w:num>
  <w:num w:numId="10" w16cid:durableId="1959558069">
    <w:abstractNumId w:val="12"/>
  </w:num>
  <w:num w:numId="11" w16cid:durableId="1312978984">
    <w:abstractNumId w:val="19"/>
  </w:num>
  <w:num w:numId="12" w16cid:durableId="1965191188">
    <w:abstractNumId w:val="11"/>
  </w:num>
  <w:num w:numId="13" w16cid:durableId="591816980">
    <w:abstractNumId w:val="2"/>
  </w:num>
  <w:num w:numId="14" w16cid:durableId="376586550">
    <w:abstractNumId w:val="23"/>
  </w:num>
  <w:num w:numId="15" w16cid:durableId="990712178">
    <w:abstractNumId w:val="5"/>
  </w:num>
  <w:num w:numId="16" w16cid:durableId="247665209">
    <w:abstractNumId w:val="13"/>
  </w:num>
  <w:num w:numId="17" w16cid:durableId="1267814390">
    <w:abstractNumId w:val="17"/>
  </w:num>
  <w:num w:numId="18" w16cid:durableId="1054886486">
    <w:abstractNumId w:val="20"/>
  </w:num>
  <w:num w:numId="19" w16cid:durableId="669914064">
    <w:abstractNumId w:val="16"/>
  </w:num>
  <w:num w:numId="20" w16cid:durableId="466359350">
    <w:abstractNumId w:val="6"/>
  </w:num>
  <w:num w:numId="21" w16cid:durableId="317196095">
    <w:abstractNumId w:val="3"/>
  </w:num>
  <w:num w:numId="22" w16cid:durableId="1256591573">
    <w:abstractNumId w:val="7"/>
  </w:num>
  <w:num w:numId="23" w16cid:durableId="1702316805">
    <w:abstractNumId w:val="24"/>
  </w:num>
  <w:num w:numId="24" w16cid:durableId="1629434048">
    <w:abstractNumId w:val="4"/>
  </w:num>
  <w:num w:numId="25" w16cid:durableId="1861510644">
    <w:abstractNumId w:val="27"/>
  </w:num>
  <w:num w:numId="26" w16cid:durableId="1357119852">
    <w:abstractNumId w:val="22"/>
  </w:num>
  <w:num w:numId="27" w16cid:durableId="709577771">
    <w:abstractNumId w:val="1"/>
  </w:num>
  <w:num w:numId="28" w16cid:durableId="979698683">
    <w:abstractNumId w:val="0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John Bird">
    <w15:presenceInfo w15:providerId="AD" w15:userId="S-1-5-21-6776287-933764276-1225219381-12678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revisionView w:markup="0"/>
  <w:defaultTabStop w:val="720"/>
  <w:drawingGridHorizontalSpacing w:val="110"/>
  <w:displayHorizontalDrawingGridEvery w:val="2"/>
  <w:characterSpacingControl w:val="doNotCompress"/>
  <w:hdrShapeDefaults>
    <o:shapedefaults v:ext="edit" spidmax="11059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A86E3B"/>
    <w:rsid w:val="00004BF9"/>
    <w:rsid w:val="00015F33"/>
    <w:rsid w:val="0002172F"/>
    <w:rsid w:val="00027F17"/>
    <w:rsid w:val="00030847"/>
    <w:rsid w:val="00030959"/>
    <w:rsid w:val="00030CD5"/>
    <w:rsid w:val="0003232D"/>
    <w:rsid w:val="000347ED"/>
    <w:rsid w:val="000461B1"/>
    <w:rsid w:val="000468BC"/>
    <w:rsid w:val="00055A96"/>
    <w:rsid w:val="0005617C"/>
    <w:rsid w:val="00057128"/>
    <w:rsid w:val="0006781F"/>
    <w:rsid w:val="0007025D"/>
    <w:rsid w:val="000717D5"/>
    <w:rsid w:val="00074025"/>
    <w:rsid w:val="00080392"/>
    <w:rsid w:val="000A642B"/>
    <w:rsid w:val="000B0599"/>
    <w:rsid w:val="000B684F"/>
    <w:rsid w:val="000C0FED"/>
    <w:rsid w:val="000C3643"/>
    <w:rsid w:val="000D5F50"/>
    <w:rsid w:val="000D7487"/>
    <w:rsid w:val="000E56AB"/>
    <w:rsid w:val="000E7C0C"/>
    <w:rsid w:val="000F4C7D"/>
    <w:rsid w:val="00103161"/>
    <w:rsid w:val="0010782F"/>
    <w:rsid w:val="00110DF9"/>
    <w:rsid w:val="00112182"/>
    <w:rsid w:val="0012109E"/>
    <w:rsid w:val="001304A0"/>
    <w:rsid w:val="00131EE4"/>
    <w:rsid w:val="001421F4"/>
    <w:rsid w:val="00150EE5"/>
    <w:rsid w:val="00151971"/>
    <w:rsid w:val="00152F15"/>
    <w:rsid w:val="00155B78"/>
    <w:rsid w:val="0015710A"/>
    <w:rsid w:val="001578A2"/>
    <w:rsid w:val="00162B9B"/>
    <w:rsid w:val="00167CC5"/>
    <w:rsid w:val="001734FD"/>
    <w:rsid w:val="00182454"/>
    <w:rsid w:val="00186778"/>
    <w:rsid w:val="001951D1"/>
    <w:rsid w:val="001A2B26"/>
    <w:rsid w:val="001A6F8D"/>
    <w:rsid w:val="001A7C45"/>
    <w:rsid w:val="001B2E6B"/>
    <w:rsid w:val="001B6C7B"/>
    <w:rsid w:val="001C03EE"/>
    <w:rsid w:val="001D5068"/>
    <w:rsid w:val="001E05DC"/>
    <w:rsid w:val="001E169A"/>
    <w:rsid w:val="001E3742"/>
    <w:rsid w:val="001E69CD"/>
    <w:rsid w:val="00200259"/>
    <w:rsid w:val="00206042"/>
    <w:rsid w:val="002066A1"/>
    <w:rsid w:val="00233916"/>
    <w:rsid w:val="0023775A"/>
    <w:rsid w:val="002412A0"/>
    <w:rsid w:val="00242B11"/>
    <w:rsid w:val="002535EC"/>
    <w:rsid w:val="0026070C"/>
    <w:rsid w:val="0026321C"/>
    <w:rsid w:val="002642FA"/>
    <w:rsid w:val="00267D41"/>
    <w:rsid w:val="002707A2"/>
    <w:rsid w:val="00272931"/>
    <w:rsid w:val="00281052"/>
    <w:rsid w:val="00281127"/>
    <w:rsid w:val="00292AF9"/>
    <w:rsid w:val="002A11DB"/>
    <w:rsid w:val="002C3AAC"/>
    <w:rsid w:val="002E42C2"/>
    <w:rsid w:val="002E47DF"/>
    <w:rsid w:val="002E5727"/>
    <w:rsid w:val="002F08E5"/>
    <w:rsid w:val="003049F9"/>
    <w:rsid w:val="00304A37"/>
    <w:rsid w:val="00304B67"/>
    <w:rsid w:val="00305CC9"/>
    <w:rsid w:val="003109B1"/>
    <w:rsid w:val="00312500"/>
    <w:rsid w:val="00320AC9"/>
    <w:rsid w:val="00324988"/>
    <w:rsid w:val="0032507E"/>
    <w:rsid w:val="003259AA"/>
    <w:rsid w:val="00326743"/>
    <w:rsid w:val="003307AE"/>
    <w:rsid w:val="00334896"/>
    <w:rsid w:val="00335F96"/>
    <w:rsid w:val="003400E3"/>
    <w:rsid w:val="00344A1C"/>
    <w:rsid w:val="00350E2F"/>
    <w:rsid w:val="003513D9"/>
    <w:rsid w:val="003542AF"/>
    <w:rsid w:val="0036771A"/>
    <w:rsid w:val="003723C0"/>
    <w:rsid w:val="00372D73"/>
    <w:rsid w:val="00391718"/>
    <w:rsid w:val="00392702"/>
    <w:rsid w:val="003972E9"/>
    <w:rsid w:val="00397EF8"/>
    <w:rsid w:val="003B3DA2"/>
    <w:rsid w:val="003B4029"/>
    <w:rsid w:val="003B42A6"/>
    <w:rsid w:val="003B6106"/>
    <w:rsid w:val="003B7D21"/>
    <w:rsid w:val="003C1288"/>
    <w:rsid w:val="003C24BA"/>
    <w:rsid w:val="003C403F"/>
    <w:rsid w:val="003E559B"/>
    <w:rsid w:val="003E6972"/>
    <w:rsid w:val="003E6B83"/>
    <w:rsid w:val="003F4282"/>
    <w:rsid w:val="003F7F74"/>
    <w:rsid w:val="00401831"/>
    <w:rsid w:val="00404937"/>
    <w:rsid w:val="004175EB"/>
    <w:rsid w:val="004231EE"/>
    <w:rsid w:val="004257F2"/>
    <w:rsid w:val="00426152"/>
    <w:rsid w:val="00436FF5"/>
    <w:rsid w:val="00450B5B"/>
    <w:rsid w:val="0045690E"/>
    <w:rsid w:val="00466FAA"/>
    <w:rsid w:val="00474B6B"/>
    <w:rsid w:val="00480061"/>
    <w:rsid w:val="0048235A"/>
    <w:rsid w:val="0048534A"/>
    <w:rsid w:val="00487068"/>
    <w:rsid w:val="004A2768"/>
    <w:rsid w:val="004B17A3"/>
    <w:rsid w:val="004B2936"/>
    <w:rsid w:val="004B3397"/>
    <w:rsid w:val="004B5DE7"/>
    <w:rsid w:val="004B6A16"/>
    <w:rsid w:val="004C30CE"/>
    <w:rsid w:val="004C4616"/>
    <w:rsid w:val="004C5498"/>
    <w:rsid w:val="004D010F"/>
    <w:rsid w:val="004D14B7"/>
    <w:rsid w:val="004D6515"/>
    <w:rsid w:val="004E6AB7"/>
    <w:rsid w:val="004F7DDA"/>
    <w:rsid w:val="0051078B"/>
    <w:rsid w:val="00534DC8"/>
    <w:rsid w:val="005357A2"/>
    <w:rsid w:val="00537E2C"/>
    <w:rsid w:val="00553302"/>
    <w:rsid w:val="00553B6D"/>
    <w:rsid w:val="00562D2A"/>
    <w:rsid w:val="00565BF3"/>
    <w:rsid w:val="00565DE1"/>
    <w:rsid w:val="00566A17"/>
    <w:rsid w:val="00567FC2"/>
    <w:rsid w:val="00580E1A"/>
    <w:rsid w:val="00587230"/>
    <w:rsid w:val="005873C2"/>
    <w:rsid w:val="005950FE"/>
    <w:rsid w:val="005B3EFF"/>
    <w:rsid w:val="005B544C"/>
    <w:rsid w:val="005B7C6D"/>
    <w:rsid w:val="005C0570"/>
    <w:rsid w:val="005C0FCE"/>
    <w:rsid w:val="005C2784"/>
    <w:rsid w:val="005C2800"/>
    <w:rsid w:val="005C2EA9"/>
    <w:rsid w:val="005C75D4"/>
    <w:rsid w:val="005C75E8"/>
    <w:rsid w:val="005D19EA"/>
    <w:rsid w:val="005D3FBB"/>
    <w:rsid w:val="005E7E27"/>
    <w:rsid w:val="005F1595"/>
    <w:rsid w:val="005F16F4"/>
    <w:rsid w:val="006033BF"/>
    <w:rsid w:val="006039C8"/>
    <w:rsid w:val="006110B4"/>
    <w:rsid w:val="00613661"/>
    <w:rsid w:val="00616D55"/>
    <w:rsid w:val="0061771B"/>
    <w:rsid w:val="00624FB4"/>
    <w:rsid w:val="006354F3"/>
    <w:rsid w:val="00637CC7"/>
    <w:rsid w:val="006416EB"/>
    <w:rsid w:val="006427B3"/>
    <w:rsid w:val="006472F3"/>
    <w:rsid w:val="00665DA2"/>
    <w:rsid w:val="006851BA"/>
    <w:rsid w:val="006A08EE"/>
    <w:rsid w:val="006A1F33"/>
    <w:rsid w:val="006A35CE"/>
    <w:rsid w:val="006A6D17"/>
    <w:rsid w:val="006B12D9"/>
    <w:rsid w:val="006D7C3D"/>
    <w:rsid w:val="006E46CC"/>
    <w:rsid w:val="006E70C3"/>
    <w:rsid w:val="006F0EDF"/>
    <w:rsid w:val="006F1AD5"/>
    <w:rsid w:val="006F2CE1"/>
    <w:rsid w:val="00706395"/>
    <w:rsid w:val="007100E7"/>
    <w:rsid w:val="00710B2E"/>
    <w:rsid w:val="0071247F"/>
    <w:rsid w:val="00713E11"/>
    <w:rsid w:val="00714C3C"/>
    <w:rsid w:val="00715F88"/>
    <w:rsid w:val="00722E0F"/>
    <w:rsid w:val="00731581"/>
    <w:rsid w:val="00736AFA"/>
    <w:rsid w:val="00740402"/>
    <w:rsid w:val="00740BC0"/>
    <w:rsid w:val="00743810"/>
    <w:rsid w:val="007537FC"/>
    <w:rsid w:val="007544ED"/>
    <w:rsid w:val="00756C8D"/>
    <w:rsid w:val="007573C1"/>
    <w:rsid w:val="007653F1"/>
    <w:rsid w:val="00770F42"/>
    <w:rsid w:val="007756B8"/>
    <w:rsid w:val="007844A4"/>
    <w:rsid w:val="00793A23"/>
    <w:rsid w:val="007A5C8C"/>
    <w:rsid w:val="007B0119"/>
    <w:rsid w:val="007B1F76"/>
    <w:rsid w:val="007B773A"/>
    <w:rsid w:val="007C17E4"/>
    <w:rsid w:val="007D6D1D"/>
    <w:rsid w:val="007D6F20"/>
    <w:rsid w:val="007E2CAB"/>
    <w:rsid w:val="00801B3F"/>
    <w:rsid w:val="008041F5"/>
    <w:rsid w:val="0080422C"/>
    <w:rsid w:val="0081335C"/>
    <w:rsid w:val="0082245D"/>
    <w:rsid w:val="00830ECB"/>
    <w:rsid w:val="00831276"/>
    <w:rsid w:val="008379D4"/>
    <w:rsid w:val="00844FCE"/>
    <w:rsid w:val="008467C3"/>
    <w:rsid w:val="00853928"/>
    <w:rsid w:val="008600F1"/>
    <w:rsid w:val="00870E9C"/>
    <w:rsid w:val="008734C7"/>
    <w:rsid w:val="00874CBC"/>
    <w:rsid w:val="00881520"/>
    <w:rsid w:val="00883B87"/>
    <w:rsid w:val="008842C5"/>
    <w:rsid w:val="00890F94"/>
    <w:rsid w:val="0089453B"/>
    <w:rsid w:val="00894A77"/>
    <w:rsid w:val="00896039"/>
    <w:rsid w:val="008A4227"/>
    <w:rsid w:val="008A5E3A"/>
    <w:rsid w:val="008A7FAE"/>
    <w:rsid w:val="008C0C1C"/>
    <w:rsid w:val="008C41FA"/>
    <w:rsid w:val="008D0282"/>
    <w:rsid w:val="008D7B82"/>
    <w:rsid w:val="008E0103"/>
    <w:rsid w:val="008E5C6D"/>
    <w:rsid w:val="009016FF"/>
    <w:rsid w:val="00910208"/>
    <w:rsid w:val="00930629"/>
    <w:rsid w:val="00936A47"/>
    <w:rsid w:val="0094558E"/>
    <w:rsid w:val="00945B77"/>
    <w:rsid w:val="00954FC5"/>
    <w:rsid w:val="00955D17"/>
    <w:rsid w:val="00961385"/>
    <w:rsid w:val="00962DDF"/>
    <w:rsid w:val="0096516A"/>
    <w:rsid w:val="0096602C"/>
    <w:rsid w:val="00966C20"/>
    <w:rsid w:val="00975F0F"/>
    <w:rsid w:val="00977C07"/>
    <w:rsid w:val="00981E8B"/>
    <w:rsid w:val="00986E1B"/>
    <w:rsid w:val="00992F45"/>
    <w:rsid w:val="00994DB1"/>
    <w:rsid w:val="00995089"/>
    <w:rsid w:val="009969D2"/>
    <w:rsid w:val="00997A80"/>
    <w:rsid w:val="009A3B7B"/>
    <w:rsid w:val="009C0FE2"/>
    <w:rsid w:val="009C461C"/>
    <w:rsid w:val="009E5D23"/>
    <w:rsid w:val="009F411D"/>
    <w:rsid w:val="009F7942"/>
    <w:rsid w:val="00A00CB9"/>
    <w:rsid w:val="00A051AB"/>
    <w:rsid w:val="00A06446"/>
    <w:rsid w:val="00A0736F"/>
    <w:rsid w:val="00A131D3"/>
    <w:rsid w:val="00A15A4E"/>
    <w:rsid w:val="00A31336"/>
    <w:rsid w:val="00A51DCD"/>
    <w:rsid w:val="00A62153"/>
    <w:rsid w:val="00A62F22"/>
    <w:rsid w:val="00A70ACA"/>
    <w:rsid w:val="00A74AE0"/>
    <w:rsid w:val="00A7512D"/>
    <w:rsid w:val="00A7703E"/>
    <w:rsid w:val="00A86E3B"/>
    <w:rsid w:val="00A96829"/>
    <w:rsid w:val="00AA1CFA"/>
    <w:rsid w:val="00AA3FF9"/>
    <w:rsid w:val="00AB7789"/>
    <w:rsid w:val="00AD4914"/>
    <w:rsid w:val="00AD4D3C"/>
    <w:rsid w:val="00AE16F4"/>
    <w:rsid w:val="00AE637F"/>
    <w:rsid w:val="00AE6CA3"/>
    <w:rsid w:val="00AF4580"/>
    <w:rsid w:val="00AF6235"/>
    <w:rsid w:val="00B02C37"/>
    <w:rsid w:val="00B04B40"/>
    <w:rsid w:val="00B07192"/>
    <w:rsid w:val="00B15294"/>
    <w:rsid w:val="00B17AE2"/>
    <w:rsid w:val="00B30280"/>
    <w:rsid w:val="00B349C6"/>
    <w:rsid w:val="00B54064"/>
    <w:rsid w:val="00B5796B"/>
    <w:rsid w:val="00B67A0B"/>
    <w:rsid w:val="00B847F4"/>
    <w:rsid w:val="00B84CB5"/>
    <w:rsid w:val="00B95111"/>
    <w:rsid w:val="00B95B81"/>
    <w:rsid w:val="00B96071"/>
    <w:rsid w:val="00BA6B02"/>
    <w:rsid w:val="00BB17BA"/>
    <w:rsid w:val="00BB6AFD"/>
    <w:rsid w:val="00BC1D87"/>
    <w:rsid w:val="00BC4F43"/>
    <w:rsid w:val="00BC5F1B"/>
    <w:rsid w:val="00BF1ABE"/>
    <w:rsid w:val="00C01487"/>
    <w:rsid w:val="00C06153"/>
    <w:rsid w:val="00C15A8C"/>
    <w:rsid w:val="00C15EBA"/>
    <w:rsid w:val="00C16BE9"/>
    <w:rsid w:val="00C21A9F"/>
    <w:rsid w:val="00C2257C"/>
    <w:rsid w:val="00C2639B"/>
    <w:rsid w:val="00C3490D"/>
    <w:rsid w:val="00C47383"/>
    <w:rsid w:val="00C47769"/>
    <w:rsid w:val="00C51975"/>
    <w:rsid w:val="00C7077F"/>
    <w:rsid w:val="00C72761"/>
    <w:rsid w:val="00C72D52"/>
    <w:rsid w:val="00C80816"/>
    <w:rsid w:val="00C85402"/>
    <w:rsid w:val="00C90502"/>
    <w:rsid w:val="00C91F66"/>
    <w:rsid w:val="00C958E2"/>
    <w:rsid w:val="00C969F4"/>
    <w:rsid w:val="00CA3672"/>
    <w:rsid w:val="00CA5BCF"/>
    <w:rsid w:val="00CA7C66"/>
    <w:rsid w:val="00CB06DF"/>
    <w:rsid w:val="00CC1AA4"/>
    <w:rsid w:val="00CC72FB"/>
    <w:rsid w:val="00CD6BA0"/>
    <w:rsid w:val="00CE2FF1"/>
    <w:rsid w:val="00CF1390"/>
    <w:rsid w:val="00CF17BA"/>
    <w:rsid w:val="00D019B7"/>
    <w:rsid w:val="00D059C8"/>
    <w:rsid w:val="00D06284"/>
    <w:rsid w:val="00D07BA0"/>
    <w:rsid w:val="00D1029F"/>
    <w:rsid w:val="00D11277"/>
    <w:rsid w:val="00D156F1"/>
    <w:rsid w:val="00D20C76"/>
    <w:rsid w:val="00D36A40"/>
    <w:rsid w:val="00D4268B"/>
    <w:rsid w:val="00D50261"/>
    <w:rsid w:val="00D51FE9"/>
    <w:rsid w:val="00D56B2C"/>
    <w:rsid w:val="00D6476D"/>
    <w:rsid w:val="00D6568D"/>
    <w:rsid w:val="00D66645"/>
    <w:rsid w:val="00D81051"/>
    <w:rsid w:val="00D82DD8"/>
    <w:rsid w:val="00D82DF7"/>
    <w:rsid w:val="00D836DD"/>
    <w:rsid w:val="00D86F4B"/>
    <w:rsid w:val="00DB2325"/>
    <w:rsid w:val="00DC0CC3"/>
    <w:rsid w:val="00DC7CF6"/>
    <w:rsid w:val="00DC7E0E"/>
    <w:rsid w:val="00DE0715"/>
    <w:rsid w:val="00DE076C"/>
    <w:rsid w:val="00DE0FD0"/>
    <w:rsid w:val="00E0048E"/>
    <w:rsid w:val="00E016AB"/>
    <w:rsid w:val="00E042C7"/>
    <w:rsid w:val="00E13CA8"/>
    <w:rsid w:val="00E24C65"/>
    <w:rsid w:val="00E26BF5"/>
    <w:rsid w:val="00E3296B"/>
    <w:rsid w:val="00E32C44"/>
    <w:rsid w:val="00E4335F"/>
    <w:rsid w:val="00E53AAB"/>
    <w:rsid w:val="00E60A94"/>
    <w:rsid w:val="00E62A98"/>
    <w:rsid w:val="00E6471C"/>
    <w:rsid w:val="00E73155"/>
    <w:rsid w:val="00E81E9E"/>
    <w:rsid w:val="00E91317"/>
    <w:rsid w:val="00E9192E"/>
    <w:rsid w:val="00E91EB9"/>
    <w:rsid w:val="00E937C0"/>
    <w:rsid w:val="00E94B07"/>
    <w:rsid w:val="00E9565E"/>
    <w:rsid w:val="00EA61AC"/>
    <w:rsid w:val="00EC153F"/>
    <w:rsid w:val="00EC68A3"/>
    <w:rsid w:val="00EC7019"/>
    <w:rsid w:val="00ED0927"/>
    <w:rsid w:val="00ED486D"/>
    <w:rsid w:val="00EE594F"/>
    <w:rsid w:val="00F03704"/>
    <w:rsid w:val="00F05CE5"/>
    <w:rsid w:val="00F10C1D"/>
    <w:rsid w:val="00F20763"/>
    <w:rsid w:val="00F244B2"/>
    <w:rsid w:val="00F25736"/>
    <w:rsid w:val="00F32971"/>
    <w:rsid w:val="00F6631A"/>
    <w:rsid w:val="00F838BA"/>
    <w:rsid w:val="00F84BCA"/>
    <w:rsid w:val="00F8761B"/>
    <w:rsid w:val="00F87E49"/>
    <w:rsid w:val="00F92DA5"/>
    <w:rsid w:val="00F977D2"/>
    <w:rsid w:val="00FA2C5B"/>
    <w:rsid w:val="00FA5940"/>
    <w:rsid w:val="00FA7ACF"/>
    <w:rsid w:val="00FB39E0"/>
    <w:rsid w:val="00FC28FF"/>
    <w:rsid w:val="00FC44BC"/>
    <w:rsid w:val="00FE0FC4"/>
    <w:rsid w:val="00FE57C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10593"/>
    <o:shapelayout v:ext="edit">
      <o:idmap v:ext="edit" data="1"/>
    </o:shapelayout>
  </w:shapeDefaults>
  <w:decimalSymbol w:val="."/>
  <w:listSeparator w:val=","/>
  <w14:docId w14:val="543013C6"/>
  <w15:docId w15:val="{6A7D2A8C-528F-4D3B-8949-8674B069FD6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Times New Roman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86E3B"/>
    <w:pPr>
      <w:spacing w:after="200" w:line="276" w:lineRule="auto"/>
    </w:pPr>
    <w:rPr>
      <w:sz w:val="22"/>
      <w:szCs w:val="2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E6471C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Header">
    <w:name w:val="header"/>
    <w:basedOn w:val="Normal"/>
    <w:link w:val="HeaderChar"/>
    <w:uiPriority w:val="99"/>
    <w:unhideWhenUsed/>
    <w:rsid w:val="00A0736F"/>
    <w:pPr>
      <w:tabs>
        <w:tab w:val="center" w:pos="4680"/>
        <w:tab w:val="right" w:pos="9360"/>
      </w:tabs>
    </w:pPr>
  </w:style>
  <w:style w:type="character" w:customStyle="1" w:styleId="HeaderChar">
    <w:name w:val="Header Char"/>
    <w:link w:val="Header"/>
    <w:uiPriority w:val="99"/>
    <w:rsid w:val="00A0736F"/>
    <w:rPr>
      <w:sz w:val="22"/>
      <w:szCs w:val="22"/>
    </w:rPr>
  </w:style>
  <w:style w:type="paragraph" w:styleId="Footer">
    <w:name w:val="footer"/>
    <w:basedOn w:val="Normal"/>
    <w:link w:val="FooterChar"/>
    <w:uiPriority w:val="99"/>
    <w:unhideWhenUsed/>
    <w:rsid w:val="00A0736F"/>
    <w:pPr>
      <w:tabs>
        <w:tab w:val="center" w:pos="4680"/>
        <w:tab w:val="right" w:pos="9360"/>
      </w:tabs>
    </w:pPr>
  </w:style>
  <w:style w:type="character" w:customStyle="1" w:styleId="FooterChar">
    <w:name w:val="Footer Char"/>
    <w:link w:val="Footer"/>
    <w:uiPriority w:val="99"/>
    <w:rsid w:val="00A0736F"/>
    <w:rPr>
      <w:sz w:val="22"/>
      <w:szCs w:val="22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A0736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A0736F"/>
    <w:rPr>
      <w:rFonts w:ascii="Tahoma" w:hAnsi="Tahoma" w:cs="Tahoma"/>
      <w:sz w:val="16"/>
      <w:szCs w:val="16"/>
    </w:rPr>
  </w:style>
  <w:style w:type="paragraph" w:styleId="NoSpacing">
    <w:name w:val="No Spacing"/>
    <w:link w:val="NoSpacingChar"/>
    <w:uiPriority w:val="1"/>
    <w:qFormat/>
    <w:rsid w:val="002F08E5"/>
    <w:rPr>
      <w:rFonts w:eastAsia="MS Mincho" w:cs="Arial"/>
      <w:sz w:val="22"/>
      <w:szCs w:val="22"/>
      <w:lang w:eastAsia="ja-JP"/>
    </w:rPr>
  </w:style>
  <w:style w:type="character" w:customStyle="1" w:styleId="NoSpacingChar">
    <w:name w:val="No Spacing Char"/>
    <w:link w:val="NoSpacing"/>
    <w:uiPriority w:val="1"/>
    <w:rsid w:val="002F08E5"/>
    <w:rPr>
      <w:rFonts w:eastAsia="MS Mincho" w:cs="Arial"/>
      <w:sz w:val="22"/>
      <w:szCs w:val="22"/>
      <w:lang w:eastAsia="ja-JP"/>
    </w:rPr>
  </w:style>
  <w:style w:type="paragraph" w:styleId="ListParagraph">
    <w:name w:val="List Paragraph"/>
    <w:basedOn w:val="Normal"/>
    <w:uiPriority w:val="34"/>
    <w:qFormat/>
    <w:rsid w:val="00D836DD"/>
    <w:pPr>
      <w:ind w:left="720"/>
      <w:contextualSpacing/>
    </w:pPr>
  </w:style>
  <w:style w:type="numbering" w:customStyle="1" w:styleId="Style1">
    <w:name w:val="Style1"/>
    <w:uiPriority w:val="99"/>
    <w:rsid w:val="001E05DC"/>
    <w:pPr>
      <w:numPr>
        <w:numId w:val="10"/>
      </w:numPr>
    </w:pPr>
  </w:style>
  <w:style w:type="character" w:styleId="PlaceholderText">
    <w:name w:val="Placeholder Text"/>
    <w:basedOn w:val="DefaultParagraphFont"/>
    <w:uiPriority w:val="99"/>
    <w:semiHidden/>
    <w:rsid w:val="000C0FED"/>
    <w:rPr>
      <w:color w:val="808080"/>
    </w:rPr>
  </w:style>
  <w:style w:type="paragraph" w:styleId="Revision">
    <w:name w:val="Revision"/>
    <w:hidden/>
    <w:uiPriority w:val="99"/>
    <w:semiHidden/>
    <w:rsid w:val="008D7B82"/>
    <w:rPr>
      <w:sz w:val="22"/>
      <w:szCs w:val="2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80372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89133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6994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88889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237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294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7081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footer" Target="footer1.xml"/><Relationship Id="rId18" Type="http://schemas.openxmlformats.org/officeDocument/2006/relationships/customXml" Target="../customXml/item3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header" Target="head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microsoft.com/office/2011/relationships/people" Target="people.xml"/><Relationship Id="rId20" Type="http://schemas.openxmlformats.org/officeDocument/2006/relationships/customXml" Target="../customXml/item5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image" Target="media/image3.png"/><Relationship Id="rId5" Type="http://schemas.openxmlformats.org/officeDocument/2006/relationships/settings" Target="settings.xml"/><Relationship Id="rId15" Type="http://schemas.openxmlformats.org/officeDocument/2006/relationships/fontTable" Target="fontTable.xml"/><Relationship Id="rId10" Type="http://schemas.openxmlformats.org/officeDocument/2006/relationships/image" Target="media/image2.png"/><Relationship Id="rId19" Type="http://schemas.openxmlformats.org/officeDocument/2006/relationships/customXml" Target="../customXml/item4.xml"/><Relationship Id="rId4" Type="http://schemas.openxmlformats.org/officeDocument/2006/relationships/styles" Target="styles.xml"/><Relationship Id="rId9" Type="http://schemas.openxmlformats.org/officeDocument/2006/relationships/image" Target="media/image1.png"/><Relationship Id="rId14" Type="http://schemas.openxmlformats.org/officeDocument/2006/relationships/header" Target="header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4.jpe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 w="38100">
          <a:solidFill>
            <a:srgbClr val="FF0000"/>
          </a:solidFill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64108E186E9374D9EED37B3E6A04DC9" ma:contentTypeVersion="11" ma:contentTypeDescription="Create a new document." ma:contentTypeScope="" ma:versionID="0727dda1bd97ced162afe390dc708c39">
  <xsd:schema xmlns:xsd="http://www.w3.org/2001/XMLSchema" xmlns:xs="http://www.w3.org/2001/XMLSchema" xmlns:p="http://schemas.microsoft.com/office/2006/metadata/properties" xmlns:ns2="be2d7423-8830-4d8d-9e93-7d993877a5eb" xmlns:ns3="bdaac88e-5f8b-459b-bd44-68cff2cd19f0" targetNamespace="http://schemas.microsoft.com/office/2006/metadata/properties" ma:root="true" ma:fieldsID="b99b52eae81a7c332053670eff24f224" ns2:_="" ns3:_="">
    <xsd:import namespace="be2d7423-8830-4d8d-9e93-7d993877a5eb"/>
    <xsd:import namespace="bdaac88e-5f8b-459b-bd44-68cff2cd19f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2d7423-8830-4d8d-9e93-7d993877a5e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4ec1e114-73f4-41d4-9056-046e7e59036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aac88e-5f8b-459b-bd44-68cff2cd19f0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3b20c64d-e67e-4274-ad54-0ef3d72d2de2}" ma:internalName="TaxCatchAll" ma:showField="CatchAllData" ma:web="bdaac88e-5f8b-459b-bd44-68cff2cd19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bdaac88e-5f8b-459b-bd44-68cff2cd19f0" xsi:nil="true"/>
    <lcf76f155ced4ddcb4097134ff3c332f xmlns="be2d7423-8830-4d8d-9e93-7d993877a5e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0EDDE4F3-4E71-4AD4-81CE-69C3E899D7BE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A1BF7391-0EC8-4EAE-ACF2-BC44EBF2B9C3}"/>
</file>

<file path=customXml/itemProps4.xml><?xml version="1.0" encoding="utf-8"?>
<ds:datastoreItem xmlns:ds="http://schemas.openxmlformats.org/officeDocument/2006/customXml" ds:itemID="{3456A165-A914-4882-93DC-9BBC56021479}"/>
</file>

<file path=customXml/itemProps5.xml><?xml version="1.0" encoding="utf-8"?>
<ds:datastoreItem xmlns:ds="http://schemas.openxmlformats.org/officeDocument/2006/customXml" ds:itemID="{1D0DF6AB-9C00-492E-976C-9C113FD375F2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6</TotalTime>
  <Pages>3</Pages>
  <Words>339</Words>
  <Characters>1936</Characters>
  <Application>Microsoft Office Word</Application>
  <DocSecurity>0</DocSecurity>
  <Lines>16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MFG.005</vt:lpstr>
    </vt:vector>
  </TitlesOfParts>
  <Company>Betco Corporation</Company>
  <LinksUpToDate>false</LinksUpToDate>
  <CharactersWithSpaces>2271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MFG.005</dc:title>
  <dc:subject>Manual Product Filling Lines</dc:subject>
  <dc:creator>gdike</dc:creator>
  <cp:keywords/>
  <cp:lastModifiedBy>John Bird</cp:lastModifiedBy>
  <cp:revision>6</cp:revision>
  <cp:lastPrinted>2015-04-10T15:05:00Z</cp:lastPrinted>
  <dcterms:created xsi:type="dcterms:W3CDTF">2018-05-04T19:23:00Z</dcterms:created>
  <dcterms:modified xsi:type="dcterms:W3CDTF">2025-11-17T19:26:00Z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0x010100A64108E186E9374D9EED37B3E6A04DC9</vt:lpwstr>
  </property>
</Properties>
</file>